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3716000" cx="24382400"/>
  <p:notesSz cx="6858000" cy="9144000"/>
  <p:embeddedFontLst>
    <p:embeddedFont>
      <p:font typeface="Ubuntu"/>
      <p:regular r:id="rId30"/>
      <p:bold r:id="rId31"/>
      <p:italic r:id="rId32"/>
      <p:boldItalic r:id="rId33"/>
    </p:embeddedFont>
    <p:embeddedFont>
      <p:font typeface="Ubuntu Light"/>
      <p:regular r:id="rId34"/>
      <p:bold r:id="rId35"/>
      <p:italic r:id="rId36"/>
      <p:boldItalic r:id="rId37"/>
    </p:embeddedFont>
    <p:embeddedFont>
      <p:font typeface="Montserrat SemiBold"/>
      <p:regular r:id="rId38"/>
      <p:bold r:id="rId39"/>
      <p:italic r:id="rId40"/>
      <p:boldItalic r:id="rId41"/>
    </p:embeddedFont>
    <p:embeddedFont>
      <p:font typeface="Raleway Light"/>
      <p:regular r:id="rId42"/>
      <p:bold r:id="rId43"/>
      <p:italic r:id="rId44"/>
      <p:boldItalic r:id="rId45"/>
    </p:embeddedFont>
    <p:embeddedFont>
      <p:font typeface="Open Sans SemiBold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44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igSrx4a9qDUg6Xyp7zukij8qku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44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RalewayLight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RalewayLight-italic.fntdata"/><Relationship Id="rId43" Type="http://schemas.openxmlformats.org/officeDocument/2006/relationships/font" Target="fonts/RalewayLight-bold.fntdata"/><Relationship Id="rId46" Type="http://schemas.openxmlformats.org/officeDocument/2006/relationships/font" Target="fonts/OpenSansSemiBold-regular.fntdata"/><Relationship Id="rId45" Type="http://schemas.openxmlformats.org/officeDocument/2006/relationships/font" Target="fonts/Raleway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SemiBold-italic.fntdata"/><Relationship Id="rId47" Type="http://schemas.openxmlformats.org/officeDocument/2006/relationships/font" Target="fonts/OpenSansSemiBold-bold.fntdata"/><Relationship Id="rId49" Type="http://schemas.openxmlformats.org/officeDocument/2006/relationships/font" Target="fonts/Open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33" Type="http://schemas.openxmlformats.org/officeDocument/2006/relationships/font" Target="fonts/Ubuntu-boldItalic.fntdata"/><Relationship Id="rId32" Type="http://schemas.openxmlformats.org/officeDocument/2006/relationships/font" Target="fonts/Ubuntu-italic.fntdata"/><Relationship Id="rId35" Type="http://schemas.openxmlformats.org/officeDocument/2006/relationships/font" Target="fonts/UbuntuLight-bold.fntdata"/><Relationship Id="rId34" Type="http://schemas.openxmlformats.org/officeDocument/2006/relationships/font" Target="fonts/UbuntuLight-regular.fntdata"/><Relationship Id="rId37" Type="http://schemas.openxmlformats.org/officeDocument/2006/relationships/font" Target="fonts/UbuntuLight-boldItalic.fntdata"/><Relationship Id="rId36" Type="http://schemas.openxmlformats.org/officeDocument/2006/relationships/font" Target="fonts/UbuntuLight-italic.fntdata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413" name="Google Shape;413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4" name="Google Shape;414;p1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6" name="Google Shape;416;p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417" name="Google Shape;417;p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436" name="Google Shape;436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7" name="Google Shape;437;p1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9" name="Google Shape;439;p1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/>
          </a:p>
        </p:txBody>
      </p:sp>
      <p:sp>
        <p:nvSpPr>
          <p:cNvPr id="440" name="Google Shape;440;p1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elcome Slide">
  <p:cSld name="1_Welcom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idx="10" type="dt"/>
          </p:nvPr>
        </p:nvSpPr>
        <p:spPr>
          <a:xfrm>
            <a:off x="609560" y="8475134"/>
            <a:ext cx="284461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aleway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1" type="ftr"/>
          </p:nvPr>
        </p:nvSpPr>
        <p:spPr>
          <a:xfrm>
            <a:off x="4165329" y="8475134"/>
            <a:ext cx="3860549" cy="486833"/>
          </a:xfrm>
          <a:prstGeom prst="rect">
            <a:avLst/>
          </a:prstGeom>
          <a:noFill/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8737031" y="8475134"/>
            <a:ext cx="2844615" cy="486833"/>
          </a:xfrm>
          <a:prstGeom prst="rect">
            <a:avLst/>
          </a:prstGeom>
          <a:noFill/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0" lvl="1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0" lvl="2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0" lvl="3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0" lvl="4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0" lvl="5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0" lvl="6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0" lvl="7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0" lvl="8" marL="0" algn="r">
              <a:spcBef>
                <a:spcPts val="0"/>
              </a:spcBef>
              <a:buClr>
                <a:schemeClr val="dk1"/>
              </a:buClr>
              <a:buSzPts val="2000"/>
              <a:buFont typeface="Montserrat SemiBold"/>
              <a:buNone/>
              <a:defRPr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>
            <p:ph idx="10" type="dt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">
  <p:cSld name="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idx="10" type="dt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1696580" y="2133834"/>
            <a:ext cx="21029831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  <a:defRPr b="0" i="0" sz="8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1676291" y="5143735"/>
            <a:ext cx="21029831" cy="721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 rot="-5400000">
            <a:off x="-2348708" y="6317457"/>
            <a:ext cx="5776915" cy="107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F26B43"/>
          </p15:clr>
        </p15:guide>
        <p15:guide id="2" pos="15359">
          <p15:clr>
            <a:srgbClr val="F26B43"/>
          </p15:clr>
        </p15:guide>
        <p15:guide id="3" pos="680">
          <p15:clr>
            <a:srgbClr val="F26B43"/>
          </p15:clr>
        </p15:guide>
        <p15:guide id="4" pos="1555">
          <p15:clr>
            <a:srgbClr val="F26B43"/>
          </p15:clr>
        </p15:guide>
        <p15:guide id="5" pos="2430">
          <p15:clr>
            <a:srgbClr val="F26B43"/>
          </p15:clr>
        </p15:guide>
        <p15:guide id="6" pos="3305">
          <p15:clr>
            <a:srgbClr val="F26B43"/>
          </p15:clr>
        </p15:guide>
        <p15:guide id="7" pos="4179">
          <p15:clr>
            <a:srgbClr val="F26B43"/>
          </p15:clr>
        </p15:guide>
        <p15:guide id="8" pos="5054">
          <p15:clr>
            <a:srgbClr val="F26B43"/>
          </p15:clr>
        </p15:guide>
        <p15:guide id="9" pos="5929">
          <p15:clr>
            <a:srgbClr val="F26B43"/>
          </p15:clr>
        </p15:guide>
        <p15:guide id="10" pos="6804">
          <p15:clr>
            <a:srgbClr val="F26B43"/>
          </p15:clr>
        </p15:guide>
        <p15:guide id="11" pos="7679">
          <p15:clr>
            <a:srgbClr val="F26B43"/>
          </p15:clr>
        </p15:guide>
        <p15:guide id="12" pos="8554">
          <p15:clr>
            <a:srgbClr val="F26B43"/>
          </p15:clr>
        </p15:guide>
        <p15:guide id="13" pos="9429">
          <p15:clr>
            <a:srgbClr val="F26B43"/>
          </p15:clr>
        </p15:guide>
        <p15:guide id="14" pos="10304">
          <p15:clr>
            <a:srgbClr val="F26B43"/>
          </p15:clr>
        </p15:guide>
        <p15:guide id="15" pos="11179">
          <p15:clr>
            <a:srgbClr val="F26B43"/>
          </p15:clr>
        </p15:guide>
        <p15:guide id="16" pos="12053">
          <p15:clr>
            <a:srgbClr val="F26B43"/>
          </p15:clr>
        </p15:guide>
        <p15:guide id="17" pos="12928">
          <p15:clr>
            <a:srgbClr val="F26B43"/>
          </p15:clr>
        </p15:guide>
        <p15:guide id="18" pos="13803">
          <p15:clr>
            <a:srgbClr val="F26B43"/>
          </p15:clr>
        </p15:guide>
        <p15:guide id="19" pos="14678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8640">
          <p15:clr>
            <a:srgbClr val="F26B43"/>
          </p15:clr>
        </p15:guide>
        <p15:guide id="22" orient="horz" pos="680">
          <p15:clr>
            <a:srgbClr val="F26B43"/>
          </p15:clr>
        </p15:guide>
        <p15:guide id="23" orient="horz" pos="1590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3410">
          <p15:clr>
            <a:srgbClr val="F26B43"/>
          </p15:clr>
        </p15:guide>
        <p15:guide id="26" orient="horz" pos="4320">
          <p15:clr>
            <a:srgbClr val="F26B43"/>
          </p15:clr>
        </p15:guide>
        <p15:guide id="27" orient="horz" pos="5229">
          <p15:clr>
            <a:srgbClr val="F26B43"/>
          </p15:clr>
        </p15:guide>
        <p15:guide id="28" orient="horz" pos="6139">
          <p15:clr>
            <a:srgbClr val="F26B43"/>
          </p15:clr>
        </p15:guide>
        <p15:guide id="29" orient="horz" pos="7049">
          <p15:clr>
            <a:srgbClr val="F26B43"/>
          </p15:clr>
        </p15:guide>
        <p15:guide id="30" orient="horz" pos="79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jp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5.jpg"/><Relationship Id="rId5" Type="http://schemas.openxmlformats.org/officeDocument/2006/relationships/image" Target="../media/image41.jpg"/><Relationship Id="rId6" Type="http://schemas.openxmlformats.org/officeDocument/2006/relationships/image" Target="../media/image5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7.jpg"/><Relationship Id="rId5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7.jpg"/><Relationship Id="rId5" Type="http://schemas.openxmlformats.org/officeDocument/2006/relationships/image" Target="../media/image52.png"/><Relationship Id="rId6" Type="http://schemas.openxmlformats.org/officeDocument/2006/relationships/hyperlink" Target="https://github.com/MyFirstBitcoin" TargetMode="External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5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jp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11" Type="http://schemas.openxmlformats.org/officeDocument/2006/relationships/image" Target="../media/image16.png"/><Relationship Id="rId10" Type="http://schemas.openxmlformats.org/officeDocument/2006/relationships/image" Target="../media/image14.jpg"/><Relationship Id="rId12" Type="http://schemas.openxmlformats.org/officeDocument/2006/relationships/image" Target="../media/image18.png"/><Relationship Id="rId9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21.jpg"/><Relationship Id="rId7" Type="http://schemas.openxmlformats.org/officeDocument/2006/relationships/image" Target="../media/image19.pn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jp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1397" y="8425490"/>
            <a:ext cx="5719717" cy="5115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1"/>
          <p:cNvGrpSpPr/>
          <p:nvPr/>
        </p:nvGrpSpPr>
        <p:grpSpPr>
          <a:xfrm>
            <a:off x="10911976" y="1132366"/>
            <a:ext cx="2608505" cy="1391758"/>
            <a:chOff x="8608436" y="1360528"/>
            <a:chExt cx="2608505" cy="1391758"/>
          </a:xfrm>
        </p:grpSpPr>
        <p:sp>
          <p:nvSpPr>
            <p:cNvPr id="35" name="Google Shape;35;p1"/>
            <p:cNvSpPr/>
            <p:nvPr/>
          </p:nvSpPr>
          <p:spPr>
            <a:xfrm>
              <a:off x="9776634" y="1360528"/>
              <a:ext cx="484112" cy="388902"/>
            </a:xfrm>
            <a:custGeom>
              <a:rect b="b" l="l" r="r" t="t"/>
              <a:pathLst>
                <a:path extrusionOk="0" h="388902" w="484112">
                  <a:moveTo>
                    <a:pt x="202508" y="0"/>
                  </a:moveTo>
                  <a:cubicBezTo>
                    <a:pt x="204750" y="10099"/>
                    <a:pt x="207644" y="24408"/>
                    <a:pt x="211200" y="42929"/>
                  </a:cubicBezTo>
                  <a:cubicBezTo>
                    <a:pt x="214755" y="61451"/>
                    <a:pt x="218496" y="81853"/>
                    <a:pt x="222426" y="104094"/>
                  </a:cubicBezTo>
                  <a:cubicBezTo>
                    <a:pt x="226349" y="126363"/>
                    <a:pt x="230361" y="149191"/>
                    <a:pt x="234482" y="172564"/>
                  </a:cubicBezTo>
                  <a:cubicBezTo>
                    <a:pt x="238596" y="195951"/>
                    <a:pt x="242335" y="217367"/>
                    <a:pt x="245700" y="236823"/>
                  </a:cubicBezTo>
                  <a:cubicBezTo>
                    <a:pt x="258411" y="217367"/>
                    <a:pt x="272252" y="196414"/>
                    <a:pt x="287217" y="173967"/>
                  </a:cubicBezTo>
                  <a:cubicBezTo>
                    <a:pt x="302168" y="151515"/>
                    <a:pt x="316950" y="129450"/>
                    <a:pt x="331534" y="107746"/>
                  </a:cubicBezTo>
                  <a:cubicBezTo>
                    <a:pt x="346117" y="86057"/>
                    <a:pt x="359952" y="65758"/>
                    <a:pt x="373043" y="46855"/>
                  </a:cubicBezTo>
                  <a:cubicBezTo>
                    <a:pt x="386128" y="27973"/>
                    <a:pt x="397347" y="12347"/>
                    <a:pt x="406699" y="0"/>
                  </a:cubicBezTo>
                  <a:lnTo>
                    <a:pt x="484113" y="0"/>
                  </a:lnTo>
                  <a:cubicBezTo>
                    <a:pt x="481497" y="25813"/>
                    <a:pt x="478030" y="54807"/>
                    <a:pt x="473739" y="86984"/>
                  </a:cubicBezTo>
                  <a:cubicBezTo>
                    <a:pt x="469434" y="119168"/>
                    <a:pt x="464570" y="152455"/>
                    <a:pt x="459149" y="186874"/>
                  </a:cubicBezTo>
                  <a:cubicBezTo>
                    <a:pt x="453726" y="221299"/>
                    <a:pt x="448018" y="255902"/>
                    <a:pt x="442045" y="290696"/>
                  </a:cubicBezTo>
                  <a:cubicBezTo>
                    <a:pt x="436057" y="325495"/>
                    <a:pt x="430070" y="358232"/>
                    <a:pt x="424089" y="388903"/>
                  </a:cubicBezTo>
                  <a:lnTo>
                    <a:pt x="338822" y="388903"/>
                  </a:lnTo>
                  <a:cubicBezTo>
                    <a:pt x="346676" y="350743"/>
                    <a:pt x="354992" y="309496"/>
                    <a:pt x="363786" y="265163"/>
                  </a:cubicBezTo>
                  <a:cubicBezTo>
                    <a:pt x="372566" y="220829"/>
                    <a:pt x="380706" y="176025"/>
                    <a:pt x="388192" y="130751"/>
                  </a:cubicBezTo>
                  <a:cubicBezTo>
                    <a:pt x="378458" y="146104"/>
                    <a:pt x="367621" y="163215"/>
                    <a:pt x="355653" y="182110"/>
                  </a:cubicBezTo>
                  <a:cubicBezTo>
                    <a:pt x="343678" y="201000"/>
                    <a:pt x="331718" y="220087"/>
                    <a:pt x="319750" y="239344"/>
                  </a:cubicBezTo>
                  <a:cubicBezTo>
                    <a:pt x="307782" y="258614"/>
                    <a:pt x="296188" y="277046"/>
                    <a:pt x="284970" y="294620"/>
                  </a:cubicBezTo>
                  <a:cubicBezTo>
                    <a:pt x="273751" y="312214"/>
                    <a:pt x="264023" y="327179"/>
                    <a:pt x="255802" y="339520"/>
                  </a:cubicBezTo>
                  <a:lnTo>
                    <a:pt x="191848" y="339520"/>
                  </a:lnTo>
                  <a:cubicBezTo>
                    <a:pt x="189975" y="328303"/>
                    <a:pt x="187727" y="314082"/>
                    <a:pt x="185118" y="296863"/>
                  </a:cubicBezTo>
                  <a:cubicBezTo>
                    <a:pt x="182496" y="279663"/>
                    <a:pt x="179595" y="261422"/>
                    <a:pt x="176420" y="242150"/>
                  </a:cubicBezTo>
                  <a:cubicBezTo>
                    <a:pt x="173239" y="222887"/>
                    <a:pt x="169969" y="203432"/>
                    <a:pt x="166605" y="183787"/>
                  </a:cubicBezTo>
                  <a:cubicBezTo>
                    <a:pt x="163240" y="164149"/>
                    <a:pt x="160059" y="146465"/>
                    <a:pt x="157068" y="130751"/>
                  </a:cubicBezTo>
                  <a:cubicBezTo>
                    <a:pt x="142478" y="176025"/>
                    <a:pt x="129297" y="220829"/>
                    <a:pt x="117520" y="265163"/>
                  </a:cubicBezTo>
                  <a:cubicBezTo>
                    <a:pt x="105736" y="309496"/>
                    <a:pt x="94804" y="350743"/>
                    <a:pt x="84702" y="388903"/>
                  </a:cubicBezTo>
                  <a:lnTo>
                    <a:pt x="0" y="388903"/>
                  </a:lnTo>
                  <a:cubicBezTo>
                    <a:pt x="8597" y="358232"/>
                    <a:pt x="18037" y="325495"/>
                    <a:pt x="28323" y="290696"/>
                  </a:cubicBezTo>
                  <a:cubicBezTo>
                    <a:pt x="38608" y="255902"/>
                    <a:pt x="49268" y="221210"/>
                    <a:pt x="60303" y="186594"/>
                  </a:cubicBezTo>
                  <a:cubicBezTo>
                    <a:pt x="71324" y="151999"/>
                    <a:pt x="82264" y="118595"/>
                    <a:pt x="93114" y="86425"/>
                  </a:cubicBezTo>
                  <a:cubicBezTo>
                    <a:pt x="103959" y="54255"/>
                    <a:pt x="114244" y="25444"/>
                    <a:pt x="123971" y="0"/>
                  </a:cubicBezTo>
                  <a:lnTo>
                    <a:pt x="202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0190658" y="1454244"/>
              <a:ext cx="368560" cy="399008"/>
            </a:xfrm>
            <a:custGeom>
              <a:rect b="b" l="l" r="r" t="t"/>
              <a:pathLst>
                <a:path extrusionOk="0" h="399008" w="368560">
                  <a:moveTo>
                    <a:pt x="368561" y="0"/>
                  </a:moveTo>
                  <a:cubicBezTo>
                    <a:pt x="358084" y="28436"/>
                    <a:pt x="347527" y="54998"/>
                    <a:pt x="336866" y="79686"/>
                  </a:cubicBezTo>
                  <a:cubicBezTo>
                    <a:pt x="326206" y="104374"/>
                    <a:pt x="315076" y="127870"/>
                    <a:pt x="303489" y="150117"/>
                  </a:cubicBezTo>
                  <a:cubicBezTo>
                    <a:pt x="291889" y="172380"/>
                    <a:pt x="279928" y="193606"/>
                    <a:pt x="267586" y="213818"/>
                  </a:cubicBezTo>
                  <a:cubicBezTo>
                    <a:pt x="255243" y="234015"/>
                    <a:pt x="242151" y="254035"/>
                    <a:pt x="228317" y="273865"/>
                  </a:cubicBezTo>
                  <a:cubicBezTo>
                    <a:pt x="218215" y="288453"/>
                    <a:pt x="207746" y="303227"/>
                    <a:pt x="196902" y="318192"/>
                  </a:cubicBezTo>
                  <a:cubicBezTo>
                    <a:pt x="186051" y="333162"/>
                    <a:pt x="173987" y="346626"/>
                    <a:pt x="160719" y="358600"/>
                  </a:cubicBezTo>
                  <a:cubicBezTo>
                    <a:pt x="147443" y="370572"/>
                    <a:pt x="132675" y="380303"/>
                    <a:pt x="116403" y="387785"/>
                  </a:cubicBezTo>
                  <a:cubicBezTo>
                    <a:pt x="100137" y="395267"/>
                    <a:pt x="81343" y="399008"/>
                    <a:pt x="60024" y="399008"/>
                  </a:cubicBezTo>
                  <a:cubicBezTo>
                    <a:pt x="46932" y="399008"/>
                    <a:pt x="35713" y="397795"/>
                    <a:pt x="26367" y="395363"/>
                  </a:cubicBezTo>
                  <a:cubicBezTo>
                    <a:pt x="17015" y="392923"/>
                    <a:pt x="8235" y="389652"/>
                    <a:pt x="0" y="385537"/>
                  </a:cubicBezTo>
                  <a:lnTo>
                    <a:pt x="25244" y="319881"/>
                  </a:lnTo>
                  <a:cubicBezTo>
                    <a:pt x="32722" y="322872"/>
                    <a:pt x="39452" y="325210"/>
                    <a:pt x="45440" y="326900"/>
                  </a:cubicBezTo>
                  <a:cubicBezTo>
                    <a:pt x="51420" y="328583"/>
                    <a:pt x="58709" y="329421"/>
                    <a:pt x="67319" y="329421"/>
                  </a:cubicBezTo>
                  <a:cubicBezTo>
                    <a:pt x="80404" y="329421"/>
                    <a:pt x="92842" y="325210"/>
                    <a:pt x="104625" y="316794"/>
                  </a:cubicBezTo>
                  <a:cubicBezTo>
                    <a:pt x="116403" y="308379"/>
                    <a:pt x="126225" y="297061"/>
                    <a:pt x="134072" y="282839"/>
                  </a:cubicBezTo>
                  <a:cubicBezTo>
                    <a:pt x="124345" y="245435"/>
                    <a:pt x="115469" y="203528"/>
                    <a:pt x="107425" y="157137"/>
                  </a:cubicBezTo>
                  <a:cubicBezTo>
                    <a:pt x="99381" y="110752"/>
                    <a:pt x="93870" y="58364"/>
                    <a:pt x="90880" y="0"/>
                  </a:cubicBezTo>
                  <a:lnTo>
                    <a:pt x="176705" y="0"/>
                  </a:lnTo>
                  <a:cubicBezTo>
                    <a:pt x="177074" y="14597"/>
                    <a:pt x="177830" y="30684"/>
                    <a:pt x="178953" y="48266"/>
                  </a:cubicBezTo>
                  <a:cubicBezTo>
                    <a:pt x="180077" y="65860"/>
                    <a:pt x="181378" y="83536"/>
                    <a:pt x="182877" y="101294"/>
                  </a:cubicBezTo>
                  <a:cubicBezTo>
                    <a:pt x="184369" y="119079"/>
                    <a:pt x="186051" y="136373"/>
                    <a:pt x="187924" y="153198"/>
                  </a:cubicBezTo>
                  <a:cubicBezTo>
                    <a:pt x="189797" y="170043"/>
                    <a:pt x="191854" y="185198"/>
                    <a:pt x="194096" y="198663"/>
                  </a:cubicBezTo>
                  <a:cubicBezTo>
                    <a:pt x="212051" y="171726"/>
                    <a:pt x="227840" y="141804"/>
                    <a:pt x="241498" y="108878"/>
                  </a:cubicBezTo>
                  <a:cubicBezTo>
                    <a:pt x="255148" y="75951"/>
                    <a:pt x="267953" y="39659"/>
                    <a:pt x="279928" y="0"/>
                  </a:cubicBezTo>
                  <a:lnTo>
                    <a:pt x="36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9650992" y="1856059"/>
              <a:ext cx="344999" cy="388902"/>
            </a:xfrm>
            <a:custGeom>
              <a:rect b="b" l="l" r="r" t="t"/>
              <a:pathLst>
                <a:path extrusionOk="0" h="388902" w="344999">
                  <a:moveTo>
                    <a:pt x="0" y="388903"/>
                  </a:moveTo>
                  <a:lnTo>
                    <a:pt x="93121" y="0"/>
                  </a:lnTo>
                  <a:lnTo>
                    <a:pt x="344999" y="0"/>
                  </a:lnTo>
                  <a:lnTo>
                    <a:pt x="327045" y="72401"/>
                  </a:lnTo>
                  <a:lnTo>
                    <a:pt x="162681" y="72401"/>
                  </a:lnTo>
                  <a:lnTo>
                    <a:pt x="143050" y="155446"/>
                  </a:lnTo>
                  <a:lnTo>
                    <a:pt x="288342" y="155446"/>
                  </a:lnTo>
                  <a:lnTo>
                    <a:pt x="270951" y="227848"/>
                  </a:lnTo>
                  <a:lnTo>
                    <a:pt x="125660" y="227848"/>
                  </a:lnTo>
                  <a:lnTo>
                    <a:pt x="86950" y="388903"/>
                  </a:lnTo>
                  <a:lnTo>
                    <a:pt x="0" y="3889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9970745" y="1815098"/>
              <a:ext cx="181195" cy="429869"/>
            </a:xfrm>
            <a:custGeom>
              <a:rect b="b" l="l" r="r" t="t"/>
              <a:pathLst>
                <a:path extrusionOk="0" h="429869" w="181195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3"/>
                    <a:pt x="77972" y="56675"/>
                  </a:cubicBezTo>
                  <a:cubicBezTo>
                    <a:pt x="77972" y="48825"/>
                    <a:pt x="79560" y="41438"/>
                    <a:pt x="82740" y="34514"/>
                  </a:cubicBezTo>
                  <a:cubicBezTo>
                    <a:pt x="85915" y="27598"/>
                    <a:pt x="90118" y="21602"/>
                    <a:pt x="95362" y="16559"/>
                  </a:cubicBezTo>
                  <a:cubicBezTo>
                    <a:pt x="100594" y="11503"/>
                    <a:pt x="106670" y="7490"/>
                    <a:pt x="113597" y="4491"/>
                  </a:cubicBezTo>
                  <a:cubicBezTo>
                    <a:pt x="120511" y="1499"/>
                    <a:pt x="127901" y="0"/>
                    <a:pt x="135756" y="0"/>
                  </a:cubicBezTo>
                  <a:cubicBezTo>
                    <a:pt x="147342" y="0"/>
                    <a:pt x="157818" y="3462"/>
                    <a:pt x="167170" y="10378"/>
                  </a:cubicBezTo>
                  <a:cubicBezTo>
                    <a:pt x="176508" y="17309"/>
                    <a:pt x="181195" y="27878"/>
                    <a:pt x="181195" y="42091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14"/>
                  </a:cubicBezTo>
                  <a:cubicBezTo>
                    <a:pt x="158561" y="87271"/>
                    <a:pt x="152484" y="91284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69"/>
                  </a:moveTo>
                  <a:lnTo>
                    <a:pt x="0" y="429869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0129500" y="1943608"/>
              <a:ext cx="250195" cy="301353"/>
            </a:xfrm>
            <a:custGeom>
              <a:rect b="b" l="l" r="r" t="t"/>
              <a:pathLst>
                <a:path extrusionOk="0" h="301353" w="250195">
                  <a:moveTo>
                    <a:pt x="225511" y="78010"/>
                  </a:moveTo>
                  <a:cubicBezTo>
                    <a:pt x="218024" y="76136"/>
                    <a:pt x="210648" y="74357"/>
                    <a:pt x="203353" y="72674"/>
                  </a:cubicBezTo>
                  <a:cubicBezTo>
                    <a:pt x="196064" y="70991"/>
                    <a:pt x="185302" y="70146"/>
                    <a:pt x="171100" y="70146"/>
                  </a:cubicBezTo>
                  <a:cubicBezTo>
                    <a:pt x="165855" y="70146"/>
                    <a:pt x="160065" y="70623"/>
                    <a:pt x="153710" y="71550"/>
                  </a:cubicBezTo>
                  <a:cubicBezTo>
                    <a:pt x="147341" y="72490"/>
                    <a:pt x="142110" y="73512"/>
                    <a:pt x="138002" y="74637"/>
                  </a:cubicBezTo>
                  <a:lnTo>
                    <a:pt x="83585" y="301354"/>
                  </a:lnTo>
                  <a:lnTo>
                    <a:pt x="0" y="301354"/>
                  </a:lnTo>
                  <a:lnTo>
                    <a:pt x="67319" y="21887"/>
                  </a:lnTo>
                  <a:cubicBezTo>
                    <a:pt x="83394" y="16647"/>
                    <a:pt x="101438" y="11700"/>
                    <a:pt x="121450" y="7012"/>
                  </a:cubicBezTo>
                  <a:cubicBezTo>
                    <a:pt x="141456" y="2337"/>
                    <a:pt x="163989" y="0"/>
                    <a:pt x="189048" y="0"/>
                  </a:cubicBezTo>
                  <a:cubicBezTo>
                    <a:pt x="198394" y="0"/>
                    <a:pt x="208767" y="839"/>
                    <a:pt x="220184" y="2522"/>
                  </a:cubicBezTo>
                  <a:cubicBezTo>
                    <a:pt x="231587" y="4211"/>
                    <a:pt x="241586" y="6923"/>
                    <a:pt x="250196" y="10665"/>
                  </a:cubicBezTo>
                  <a:lnTo>
                    <a:pt x="225511" y="780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0357248" y="1941932"/>
              <a:ext cx="270950" cy="310899"/>
            </a:xfrm>
            <a:custGeom>
              <a:rect b="b" l="l" r="r" t="t"/>
              <a:pathLst>
                <a:path extrusionOk="0" h="310899" w="270950">
                  <a:moveTo>
                    <a:pt x="107146" y="243555"/>
                  </a:moveTo>
                  <a:cubicBezTo>
                    <a:pt x="126219" y="243555"/>
                    <a:pt x="139304" y="240843"/>
                    <a:pt x="146415" y="235412"/>
                  </a:cubicBezTo>
                  <a:cubicBezTo>
                    <a:pt x="153512" y="229994"/>
                    <a:pt x="157075" y="224100"/>
                    <a:pt x="157075" y="217735"/>
                  </a:cubicBezTo>
                  <a:cubicBezTo>
                    <a:pt x="157075" y="213620"/>
                    <a:pt x="156414" y="210070"/>
                    <a:pt x="155113" y="207071"/>
                  </a:cubicBezTo>
                  <a:cubicBezTo>
                    <a:pt x="153792" y="204079"/>
                    <a:pt x="151646" y="201279"/>
                    <a:pt x="148656" y="198655"/>
                  </a:cubicBezTo>
                  <a:cubicBezTo>
                    <a:pt x="145659" y="196038"/>
                    <a:pt x="141552" y="193320"/>
                    <a:pt x="136314" y="190520"/>
                  </a:cubicBezTo>
                  <a:cubicBezTo>
                    <a:pt x="131076" y="187712"/>
                    <a:pt x="124346" y="184434"/>
                    <a:pt x="116123" y="180687"/>
                  </a:cubicBezTo>
                  <a:cubicBezTo>
                    <a:pt x="106772" y="176584"/>
                    <a:pt x="97978" y="172189"/>
                    <a:pt x="89757" y="167508"/>
                  </a:cubicBezTo>
                  <a:cubicBezTo>
                    <a:pt x="81528" y="162833"/>
                    <a:pt x="74328" y="157218"/>
                    <a:pt x="68156" y="150670"/>
                  </a:cubicBezTo>
                  <a:cubicBezTo>
                    <a:pt x="61986" y="144135"/>
                    <a:pt x="57122" y="136646"/>
                    <a:pt x="53574" y="128224"/>
                  </a:cubicBezTo>
                  <a:cubicBezTo>
                    <a:pt x="50018" y="119808"/>
                    <a:pt x="48247" y="109798"/>
                    <a:pt x="48247" y="98200"/>
                  </a:cubicBezTo>
                  <a:cubicBezTo>
                    <a:pt x="48247" y="67897"/>
                    <a:pt x="59370" y="43958"/>
                    <a:pt x="81623" y="26364"/>
                  </a:cubicBezTo>
                  <a:cubicBezTo>
                    <a:pt x="103870" y="8790"/>
                    <a:pt x="136314" y="0"/>
                    <a:pt x="178954" y="0"/>
                  </a:cubicBezTo>
                  <a:cubicBezTo>
                    <a:pt x="199143" y="0"/>
                    <a:pt x="217092" y="2235"/>
                    <a:pt x="232806" y="6725"/>
                  </a:cubicBezTo>
                  <a:cubicBezTo>
                    <a:pt x="248507" y="11216"/>
                    <a:pt x="261218" y="16082"/>
                    <a:pt x="270951" y="21322"/>
                  </a:cubicBezTo>
                  <a:lnTo>
                    <a:pt x="242342" y="83610"/>
                  </a:lnTo>
                  <a:cubicBezTo>
                    <a:pt x="234488" y="79495"/>
                    <a:pt x="224387" y="75570"/>
                    <a:pt x="212044" y="71822"/>
                  </a:cubicBezTo>
                  <a:cubicBezTo>
                    <a:pt x="199702" y="68088"/>
                    <a:pt x="187550" y="66221"/>
                    <a:pt x="175582" y="66221"/>
                  </a:cubicBezTo>
                  <a:cubicBezTo>
                    <a:pt x="170344" y="66221"/>
                    <a:pt x="165208" y="66494"/>
                    <a:pt x="160154" y="67059"/>
                  </a:cubicBezTo>
                  <a:cubicBezTo>
                    <a:pt x="155113" y="67617"/>
                    <a:pt x="150427" y="68837"/>
                    <a:pt x="146129" y="70705"/>
                  </a:cubicBezTo>
                  <a:cubicBezTo>
                    <a:pt x="141830" y="72578"/>
                    <a:pt x="138363" y="75188"/>
                    <a:pt x="135755" y="78561"/>
                  </a:cubicBezTo>
                  <a:cubicBezTo>
                    <a:pt x="133132" y="81921"/>
                    <a:pt x="131824" y="86411"/>
                    <a:pt x="131824" y="92033"/>
                  </a:cubicBezTo>
                  <a:cubicBezTo>
                    <a:pt x="131824" y="99516"/>
                    <a:pt x="134720" y="105130"/>
                    <a:pt x="140523" y="108858"/>
                  </a:cubicBezTo>
                  <a:cubicBezTo>
                    <a:pt x="146312" y="112606"/>
                    <a:pt x="154453" y="117089"/>
                    <a:pt x="164929" y="122330"/>
                  </a:cubicBezTo>
                  <a:cubicBezTo>
                    <a:pt x="179512" y="129444"/>
                    <a:pt x="191657" y="135991"/>
                    <a:pt x="201391" y="141982"/>
                  </a:cubicBezTo>
                  <a:cubicBezTo>
                    <a:pt x="211111" y="147965"/>
                    <a:pt x="218870" y="154323"/>
                    <a:pt x="224666" y="161055"/>
                  </a:cubicBezTo>
                  <a:cubicBezTo>
                    <a:pt x="230463" y="167793"/>
                    <a:pt x="234672" y="175460"/>
                    <a:pt x="237288" y="184066"/>
                  </a:cubicBezTo>
                  <a:cubicBezTo>
                    <a:pt x="239904" y="192672"/>
                    <a:pt x="241218" y="202778"/>
                    <a:pt x="241218" y="214369"/>
                  </a:cubicBezTo>
                  <a:cubicBezTo>
                    <a:pt x="241218" y="226348"/>
                    <a:pt x="238691" y="238130"/>
                    <a:pt x="233644" y="249722"/>
                  </a:cubicBezTo>
                  <a:cubicBezTo>
                    <a:pt x="228596" y="261320"/>
                    <a:pt x="220647" y="271609"/>
                    <a:pt x="209804" y="280590"/>
                  </a:cubicBezTo>
                  <a:cubicBezTo>
                    <a:pt x="198952" y="289565"/>
                    <a:pt x="185126" y="296855"/>
                    <a:pt x="168294" y="302470"/>
                  </a:cubicBezTo>
                  <a:cubicBezTo>
                    <a:pt x="151463" y="308092"/>
                    <a:pt x="131266" y="310900"/>
                    <a:pt x="107711" y="310900"/>
                  </a:cubicBezTo>
                  <a:cubicBezTo>
                    <a:pt x="93121" y="310900"/>
                    <a:pt x="79941" y="309953"/>
                    <a:pt x="68156" y="308092"/>
                  </a:cubicBezTo>
                  <a:cubicBezTo>
                    <a:pt x="56379" y="306205"/>
                    <a:pt x="45999" y="303881"/>
                    <a:pt x="37028" y="301067"/>
                  </a:cubicBezTo>
                  <a:cubicBezTo>
                    <a:pt x="28050" y="298266"/>
                    <a:pt x="20476" y="295370"/>
                    <a:pt x="14304" y="292372"/>
                  </a:cubicBezTo>
                  <a:cubicBezTo>
                    <a:pt x="8134" y="289387"/>
                    <a:pt x="3365" y="286955"/>
                    <a:pt x="0" y="285081"/>
                  </a:cubicBezTo>
                  <a:lnTo>
                    <a:pt x="28609" y="221095"/>
                  </a:lnTo>
                  <a:cubicBezTo>
                    <a:pt x="34964" y="224843"/>
                    <a:pt x="44875" y="229518"/>
                    <a:pt x="58341" y="235139"/>
                  </a:cubicBezTo>
                  <a:cubicBezTo>
                    <a:pt x="71801" y="240740"/>
                    <a:pt x="88074" y="243555"/>
                    <a:pt x="107146" y="2435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0656671" y="1862791"/>
              <a:ext cx="221712" cy="388915"/>
            </a:xfrm>
            <a:custGeom>
              <a:rect b="b" l="l" r="r" t="t"/>
              <a:pathLst>
                <a:path extrusionOk="0" h="388915" w="221712">
                  <a:moveTo>
                    <a:pt x="62955" y="13472"/>
                  </a:moveTo>
                  <a:lnTo>
                    <a:pt x="149904" y="0"/>
                  </a:lnTo>
                  <a:lnTo>
                    <a:pt x="128584" y="86991"/>
                  </a:lnTo>
                  <a:lnTo>
                    <a:pt x="221712" y="86991"/>
                  </a:lnTo>
                  <a:lnTo>
                    <a:pt x="204881" y="155453"/>
                  </a:lnTo>
                  <a:lnTo>
                    <a:pt x="112319" y="155453"/>
                  </a:lnTo>
                  <a:lnTo>
                    <a:pt x="87640" y="258717"/>
                  </a:lnTo>
                  <a:cubicBezTo>
                    <a:pt x="85393" y="267323"/>
                    <a:pt x="83989" y="275370"/>
                    <a:pt x="83431" y="282838"/>
                  </a:cubicBezTo>
                  <a:cubicBezTo>
                    <a:pt x="82871" y="290334"/>
                    <a:pt x="83798" y="296788"/>
                    <a:pt x="86236" y="302205"/>
                  </a:cubicBezTo>
                  <a:cubicBezTo>
                    <a:pt x="88662" y="307636"/>
                    <a:pt x="92871" y="311847"/>
                    <a:pt x="98858" y="314832"/>
                  </a:cubicBezTo>
                  <a:cubicBezTo>
                    <a:pt x="104832" y="317830"/>
                    <a:pt x="113067" y="319322"/>
                    <a:pt x="123536" y="319322"/>
                  </a:cubicBezTo>
                  <a:cubicBezTo>
                    <a:pt x="132515" y="319322"/>
                    <a:pt x="141213" y="318484"/>
                    <a:pt x="149625" y="316794"/>
                  </a:cubicBezTo>
                  <a:cubicBezTo>
                    <a:pt x="158037" y="315118"/>
                    <a:pt x="166538" y="312781"/>
                    <a:pt x="175148" y="309776"/>
                  </a:cubicBezTo>
                  <a:lnTo>
                    <a:pt x="181320" y="373755"/>
                  </a:lnTo>
                  <a:cubicBezTo>
                    <a:pt x="170101" y="377883"/>
                    <a:pt x="157942" y="381427"/>
                    <a:pt x="144857" y="384426"/>
                  </a:cubicBezTo>
                  <a:cubicBezTo>
                    <a:pt x="131759" y="387410"/>
                    <a:pt x="116249" y="388916"/>
                    <a:pt x="98293" y="388916"/>
                  </a:cubicBezTo>
                  <a:cubicBezTo>
                    <a:pt x="72491" y="388916"/>
                    <a:pt x="52478" y="385066"/>
                    <a:pt x="38269" y="377407"/>
                  </a:cubicBezTo>
                  <a:cubicBezTo>
                    <a:pt x="24054" y="369741"/>
                    <a:pt x="13959" y="359260"/>
                    <a:pt x="7978" y="345979"/>
                  </a:cubicBezTo>
                  <a:cubicBezTo>
                    <a:pt x="1991" y="332705"/>
                    <a:pt x="-625" y="317448"/>
                    <a:pt x="125" y="300236"/>
                  </a:cubicBezTo>
                  <a:cubicBezTo>
                    <a:pt x="867" y="283037"/>
                    <a:pt x="3490" y="264890"/>
                    <a:pt x="7978" y="245811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516920" y="2351021"/>
              <a:ext cx="349488" cy="398449"/>
            </a:xfrm>
            <a:custGeom>
              <a:rect b="b" l="l" r="r" t="t"/>
              <a:pathLst>
                <a:path extrusionOk="0" h="398449" w="349488">
                  <a:moveTo>
                    <a:pt x="141367" y="157702"/>
                  </a:moveTo>
                  <a:lnTo>
                    <a:pt x="196343" y="157702"/>
                  </a:lnTo>
                  <a:cubicBezTo>
                    <a:pt x="218781" y="157702"/>
                    <a:pt x="235517" y="152836"/>
                    <a:pt x="246552" y="143106"/>
                  </a:cubicBezTo>
                  <a:cubicBezTo>
                    <a:pt x="257580" y="133389"/>
                    <a:pt x="263097" y="121785"/>
                    <a:pt x="263097" y="108313"/>
                  </a:cubicBezTo>
                  <a:cubicBezTo>
                    <a:pt x="263097" y="101206"/>
                    <a:pt x="261503" y="95121"/>
                    <a:pt x="258329" y="90071"/>
                  </a:cubicBezTo>
                  <a:cubicBezTo>
                    <a:pt x="255148" y="85028"/>
                    <a:pt x="250938" y="81008"/>
                    <a:pt x="245707" y="78010"/>
                  </a:cubicBezTo>
                  <a:cubicBezTo>
                    <a:pt x="240469" y="75018"/>
                    <a:pt x="234488" y="72872"/>
                    <a:pt x="227759" y="71556"/>
                  </a:cubicBezTo>
                  <a:cubicBezTo>
                    <a:pt x="221029" y="70255"/>
                    <a:pt x="214101" y="69594"/>
                    <a:pt x="207004" y="69594"/>
                  </a:cubicBezTo>
                  <a:cubicBezTo>
                    <a:pt x="199150" y="69594"/>
                    <a:pt x="190738" y="69867"/>
                    <a:pt x="181760" y="70432"/>
                  </a:cubicBezTo>
                  <a:cubicBezTo>
                    <a:pt x="172782" y="70985"/>
                    <a:pt x="166053" y="71645"/>
                    <a:pt x="161563" y="72395"/>
                  </a:cubicBezTo>
                  <a:lnTo>
                    <a:pt x="141367" y="157702"/>
                  </a:lnTo>
                  <a:close/>
                  <a:moveTo>
                    <a:pt x="125102" y="223358"/>
                  </a:moveTo>
                  <a:lnTo>
                    <a:pt x="100974" y="324372"/>
                  </a:lnTo>
                  <a:cubicBezTo>
                    <a:pt x="106955" y="325497"/>
                    <a:pt x="114530" y="326334"/>
                    <a:pt x="123698" y="326900"/>
                  </a:cubicBezTo>
                  <a:cubicBezTo>
                    <a:pt x="132860" y="327458"/>
                    <a:pt x="141367" y="327738"/>
                    <a:pt x="149221" y="327738"/>
                  </a:cubicBezTo>
                  <a:cubicBezTo>
                    <a:pt x="160440" y="327738"/>
                    <a:pt x="171563" y="326900"/>
                    <a:pt x="182598" y="325210"/>
                  </a:cubicBezTo>
                  <a:cubicBezTo>
                    <a:pt x="193625" y="323534"/>
                    <a:pt x="203536" y="320447"/>
                    <a:pt x="212330" y="315956"/>
                  </a:cubicBezTo>
                  <a:cubicBezTo>
                    <a:pt x="221118" y="311459"/>
                    <a:pt x="228317" y="305285"/>
                    <a:pt x="233930" y="297435"/>
                  </a:cubicBezTo>
                  <a:cubicBezTo>
                    <a:pt x="239536" y="289578"/>
                    <a:pt x="242342" y="279472"/>
                    <a:pt x="242342" y="267132"/>
                  </a:cubicBezTo>
                  <a:cubicBezTo>
                    <a:pt x="242342" y="261898"/>
                    <a:pt x="241307" y="256652"/>
                    <a:pt x="239257" y="251412"/>
                  </a:cubicBezTo>
                  <a:cubicBezTo>
                    <a:pt x="237199" y="246178"/>
                    <a:pt x="233930" y="241510"/>
                    <a:pt x="229441" y="237388"/>
                  </a:cubicBezTo>
                  <a:cubicBezTo>
                    <a:pt x="224952" y="233273"/>
                    <a:pt x="219060" y="229905"/>
                    <a:pt x="211772" y="227282"/>
                  </a:cubicBezTo>
                  <a:cubicBezTo>
                    <a:pt x="204477" y="224665"/>
                    <a:pt x="195785" y="223358"/>
                    <a:pt x="185684" y="223358"/>
                  </a:cubicBezTo>
                  <a:lnTo>
                    <a:pt x="125102" y="223358"/>
                  </a:lnTo>
                  <a:close/>
                  <a:moveTo>
                    <a:pt x="132955" y="398449"/>
                  </a:moveTo>
                  <a:cubicBezTo>
                    <a:pt x="110518" y="398449"/>
                    <a:pt x="87515" y="397509"/>
                    <a:pt x="63954" y="395642"/>
                  </a:cubicBezTo>
                  <a:cubicBezTo>
                    <a:pt x="40393" y="393774"/>
                    <a:pt x="19079" y="390784"/>
                    <a:pt x="0" y="386667"/>
                  </a:cubicBezTo>
                  <a:lnTo>
                    <a:pt x="89763" y="10665"/>
                  </a:lnTo>
                  <a:cubicBezTo>
                    <a:pt x="111076" y="6549"/>
                    <a:pt x="133418" y="3748"/>
                    <a:pt x="156796" y="2256"/>
                  </a:cubicBezTo>
                  <a:cubicBezTo>
                    <a:pt x="180166" y="756"/>
                    <a:pt x="201575" y="0"/>
                    <a:pt x="221029" y="0"/>
                  </a:cubicBezTo>
                  <a:cubicBezTo>
                    <a:pt x="243466" y="0"/>
                    <a:pt x="262818" y="2344"/>
                    <a:pt x="279091" y="7019"/>
                  </a:cubicBezTo>
                  <a:cubicBezTo>
                    <a:pt x="295357" y="11700"/>
                    <a:pt x="308626" y="17963"/>
                    <a:pt x="318918" y="25819"/>
                  </a:cubicBezTo>
                  <a:cubicBezTo>
                    <a:pt x="329196" y="33670"/>
                    <a:pt x="336867" y="42937"/>
                    <a:pt x="341914" y="53601"/>
                  </a:cubicBezTo>
                  <a:cubicBezTo>
                    <a:pt x="346968" y="64258"/>
                    <a:pt x="349488" y="75577"/>
                    <a:pt x="349488" y="87543"/>
                  </a:cubicBezTo>
                  <a:cubicBezTo>
                    <a:pt x="349488" y="95781"/>
                    <a:pt x="348644" y="104387"/>
                    <a:pt x="346968" y="113362"/>
                  </a:cubicBezTo>
                  <a:cubicBezTo>
                    <a:pt x="345279" y="122350"/>
                    <a:pt x="341914" y="131236"/>
                    <a:pt x="336867" y="140019"/>
                  </a:cubicBezTo>
                  <a:cubicBezTo>
                    <a:pt x="331819" y="148816"/>
                    <a:pt x="324892" y="157137"/>
                    <a:pt x="316111" y="164994"/>
                  </a:cubicBezTo>
                  <a:cubicBezTo>
                    <a:pt x="307318" y="172850"/>
                    <a:pt x="295820" y="179964"/>
                    <a:pt x="281611" y="186316"/>
                  </a:cubicBezTo>
                  <a:cubicBezTo>
                    <a:pt x="298442" y="193811"/>
                    <a:pt x="310778" y="203998"/>
                    <a:pt x="318632" y="216904"/>
                  </a:cubicBezTo>
                  <a:cubicBezTo>
                    <a:pt x="326486" y="229811"/>
                    <a:pt x="330416" y="244120"/>
                    <a:pt x="330416" y="259834"/>
                  </a:cubicBezTo>
                  <a:cubicBezTo>
                    <a:pt x="330416" y="277796"/>
                    <a:pt x="326860" y="295098"/>
                    <a:pt x="319756" y="311738"/>
                  </a:cubicBezTo>
                  <a:cubicBezTo>
                    <a:pt x="312652" y="328399"/>
                    <a:pt x="301242" y="343179"/>
                    <a:pt x="285541" y="356072"/>
                  </a:cubicBezTo>
                  <a:cubicBezTo>
                    <a:pt x="269827" y="368991"/>
                    <a:pt x="249440" y="379281"/>
                    <a:pt x="224394" y="386947"/>
                  </a:cubicBezTo>
                  <a:cubicBezTo>
                    <a:pt x="199334" y="394613"/>
                    <a:pt x="168852" y="398449"/>
                    <a:pt x="132955" y="3984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9860811" y="2314548"/>
              <a:ext cx="181194" cy="429870"/>
            </a:xfrm>
            <a:custGeom>
              <a:rect b="b" l="l" r="r" t="t"/>
              <a:pathLst>
                <a:path extrusionOk="0" h="429870" w="181194">
                  <a:moveTo>
                    <a:pt x="123412" y="98772"/>
                  </a:moveTo>
                  <a:cubicBezTo>
                    <a:pt x="111812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59" y="41438"/>
                    <a:pt x="82740" y="34515"/>
                  </a:cubicBezTo>
                  <a:cubicBezTo>
                    <a:pt x="85914" y="27598"/>
                    <a:pt x="90118" y="21609"/>
                    <a:pt x="95362" y="16559"/>
                  </a:cubicBezTo>
                  <a:cubicBezTo>
                    <a:pt x="100594" y="11503"/>
                    <a:pt x="106670" y="7490"/>
                    <a:pt x="113596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1" y="0"/>
                    <a:pt x="157818" y="3462"/>
                    <a:pt x="167170" y="10385"/>
                  </a:cubicBezTo>
                  <a:cubicBezTo>
                    <a:pt x="176508" y="17316"/>
                    <a:pt x="181194" y="27885"/>
                    <a:pt x="181194" y="42092"/>
                  </a:cubicBezTo>
                  <a:cubicBezTo>
                    <a:pt x="181194" y="49949"/>
                    <a:pt x="179594" y="57335"/>
                    <a:pt x="176420" y="64258"/>
                  </a:cubicBezTo>
                  <a:cubicBezTo>
                    <a:pt x="173238" y="71182"/>
                    <a:pt x="169036" y="77165"/>
                    <a:pt x="163805" y="82221"/>
                  </a:cubicBezTo>
                  <a:cubicBezTo>
                    <a:pt x="158560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0025591" y="2362255"/>
              <a:ext cx="221712" cy="388908"/>
            </a:xfrm>
            <a:custGeom>
              <a:rect b="b" l="l" r="r" t="t"/>
              <a:pathLst>
                <a:path extrusionOk="0" h="388908" w="221712">
                  <a:moveTo>
                    <a:pt x="62955" y="13472"/>
                  </a:moveTo>
                  <a:lnTo>
                    <a:pt x="149904" y="0"/>
                  </a:lnTo>
                  <a:lnTo>
                    <a:pt x="128591" y="86984"/>
                  </a:lnTo>
                  <a:lnTo>
                    <a:pt x="221712" y="86984"/>
                  </a:lnTo>
                  <a:lnTo>
                    <a:pt x="204881" y="155452"/>
                  </a:lnTo>
                  <a:lnTo>
                    <a:pt x="112326" y="155452"/>
                  </a:lnTo>
                  <a:lnTo>
                    <a:pt x="87640" y="258709"/>
                  </a:lnTo>
                  <a:cubicBezTo>
                    <a:pt x="85393" y="267315"/>
                    <a:pt x="83989" y="275363"/>
                    <a:pt x="83431" y="282838"/>
                  </a:cubicBezTo>
                  <a:cubicBezTo>
                    <a:pt x="82873" y="290327"/>
                    <a:pt x="83799" y="296780"/>
                    <a:pt x="86237" y="302205"/>
                  </a:cubicBezTo>
                  <a:cubicBezTo>
                    <a:pt x="88662" y="307636"/>
                    <a:pt x="92871" y="311840"/>
                    <a:pt x="98859" y="314832"/>
                  </a:cubicBezTo>
                  <a:cubicBezTo>
                    <a:pt x="104833" y="317829"/>
                    <a:pt x="113068" y="319321"/>
                    <a:pt x="123538" y="319321"/>
                  </a:cubicBezTo>
                  <a:cubicBezTo>
                    <a:pt x="132515" y="319321"/>
                    <a:pt x="141213" y="318483"/>
                    <a:pt x="149626" y="316793"/>
                  </a:cubicBezTo>
                  <a:cubicBezTo>
                    <a:pt x="158038" y="315110"/>
                    <a:pt x="166545" y="312780"/>
                    <a:pt x="175148" y="309775"/>
                  </a:cubicBezTo>
                  <a:lnTo>
                    <a:pt x="181320" y="373747"/>
                  </a:lnTo>
                  <a:cubicBezTo>
                    <a:pt x="170101" y="377876"/>
                    <a:pt x="157942" y="381426"/>
                    <a:pt x="144857" y="384418"/>
                  </a:cubicBezTo>
                  <a:cubicBezTo>
                    <a:pt x="131766" y="387403"/>
                    <a:pt x="116249" y="388909"/>
                    <a:pt x="98300" y="388909"/>
                  </a:cubicBezTo>
                  <a:cubicBezTo>
                    <a:pt x="72491" y="388909"/>
                    <a:pt x="52479" y="385059"/>
                    <a:pt x="38276" y="377400"/>
                  </a:cubicBezTo>
                  <a:cubicBezTo>
                    <a:pt x="24054" y="369733"/>
                    <a:pt x="13959" y="359260"/>
                    <a:pt x="7978" y="345972"/>
                  </a:cubicBezTo>
                  <a:cubicBezTo>
                    <a:pt x="1991" y="332698"/>
                    <a:pt x="-625" y="317441"/>
                    <a:pt x="125" y="300235"/>
                  </a:cubicBezTo>
                  <a:cubicBezTo>
                    <a:pt x="874" y="283035"/>
                    <a:pt x="3497" y="264890"/>
                    <a:pt x="7978" y="245803"/>
                  </a:cubicBezTo>
                  <a:lnTo>
                    <a:pt x="62955" y="13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0238934" y="2441379"/>
              <a:ext cx="258049" cy="310899"/>
            </a:xfrm>
            <a:custGeom>
              <a:rect b="b" l="l" r="r" t="t"/>
              <a:pathLst>
                <a:path extrusionOk="0" h="310899" w="258049">
                  <a:moveTo>
                    <a:pt x="0" y="185191"/>
                  </a:moveTo>
                  <a:cubicBezTo>
                    <a:pt x="0" y="159753"/>
                    <a:pt x="4114" y="135808"/>
                    <a:pt x="12342" y="113355"/>
                  </a:cubicBezTo>
                  <a:cubicBezTo>
                    <a:pt x="20564" y="90909"/>
                    <a:pt x="32348" y="71271"/>
                    <a:pt x="47680" y="54433"/>
                  </a:cubicBezTo>
                  <a:cubicBezTo>
                    <a:pt x="63013" y="37594"/>
                    <a:pt x="81623" y="24320"/>
                    <a:pt x="103502" y="14590"/>
                  </a:cubicBezTo>
                  <a:cubicBezTo>
                    <a:pt x="125373" y="4866"/>
                    <a:pt x="149779" y="0"/>
                    <a:pt x="176705" y="0"/>
                  </a:cubicBezTo>
                  <a:cubicBezTo>
                    <a:pt x="193537" y="0"/>
                    <a:pt x="208584" y="1594"/>
                    <a:pt x="221867" y="4763"/>
                  </a:cubicBezTo>
                  <a:cubicBezTo>
                    <a:pt x="235135" y="7946"/>
                    <a:pt x="247199" y="12156"/>
                    <a:pt x="258050" y="17396"/>
                  </a:cubicBezTo>
                  <a:lnTo>
                    <a:pt x="229434" y="82493"/>
                  </a:lnTo>
                  <a:cubicBezTo>
                    <a:pt x="221948" y="79502"/>
                    <a:pt x="214196" y="76796"/>
                    <a:pt x="206158" y="74357"/>
                  </a:cubicBezTo>
                  <a:cubicBezTo>
                    <a:pt x="198108" y="71931"/>
                    <a:pt x="188293" y="70705"/>
                    <a:pt x="176705" y="70705"/>
                  </a:cubicBezTo>
                  <a:cubicBezTo>
                    <a:pt x="148656" y="70705"/>
                    <a:pt x="126586" y="80163"/>
                    <a:pt x="110511" y="99045"/>
                  </a:cubicBezTo>
                  <a:cubicBezTo>
                    <a:pt x="94428" y="117948"/>
                    <a:pt x="86391" y="143658"/>
                    <a:pt x="86391" y="176216"/>
                  </a:cubicBezTo>
                  <a:cubicBezTo>
                    <a:pt x="86391" y="195289"/>
                    <a:pt x="90498" y="210724"/>
                    <a:pt x="98734" y="222513"/>
                  </a:cubicBezTo>
                  <a:cubicBezTo>
                    <a:pt x="106948" y="234294"/>
                    <a:pt x="122097" y="240189"/>
                    <a:pt x="144174" y="240189"/>
                  </a:cubicBezTo>
                  <a:cubicBezTo>
                    <a:pt x="155011" y="240189"/>
                    <a:pt x="165487" y="239064"/>
                    <a:pt x="175582" y="236815"/>
                  </a:cubicBezTo>
                  <a:cubicBezTo>
                    <a:pt x="185684" y="234573"/>
                    <a:pt x="194661" y="231773"/>
                    <a:pt x="202508" y="228400"/>
                  </a:cubicBezTo>
                  <a:lnTo>
                    <a:pt x="208680" y="295186"/>
                  </a:lnTo>
                  <a:cubicBezTo>
                    <a:pt x="198203" y="299302"/>
                    <a:pt x="186705" y="302954"/>
                    <a:pt x="174185" y="306123"/>
                  </a:cubicBezTo>
                  <a:cubicBezTo>
                    <a:pt x="161645" y="309306"/>
                    <a:pt x="146414" y="310900"/>
                    <a:pt x="128460" y="310900"/>
                  </a:cubicBezTo>
                  <a:cubicBezTo>
                    <a:pt x="105273" y="310900"/>
                    <a:pt x="85635" y="307534"/>
                    <a:pt x="69559" y="300801"/>
                  </a:cubicBezTo>
                  <a:cubicBezTo>
                    <a:pt x="53478" y="294069"/>
                    <a:pt x="40195" y="284992"/>
                    <a:pt x="29732" y="273585"/>
                  </a:cubicBezTo>
                  <a:cubicBezTo>
                    <a:pt x="19256" y="262171"/>
                    <a:pt x="11688" y="248801"/>
                    <a:pt x="7015" y="233456"/>
                  </a:cubicBezTo>
                  <a:cubicBezTo>
                    <a:pt x="2329" y="218117"/>
                    <a:pt x="0" y="202029"/>
                    <a:pt x="0" y="1851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0482934" y="2441387"/>
              <a:ext cx="282728" cy="310899"/>
            </a:xfrm>
            <a:custGeom>
              <a:rect b="b" l="l" r="r" t="t"/>
              <a:pathLst>
                <a:path extrusionOk="0" h="310899" w="282728">
                  <a:moveTo>
                    <a:pt x="158192" y="70704"/>
                  </a:moveTo>
                  <a:cubicBezTo>
                    <a:pt x="145849" y="70704"/>
                    <a:pt x="134999" y="74261"/>
                    <a:pt x="125660" y="81362"/>
                  </a:cubicBezTo>
                  <a:cubicBezTo>
                    <a:pt x="116307" y="88476"/>
                    <a:pt x="108454" y="97457"/>
                    <a:pt x="102099" y="108306"/>
                  </a:cubicBezTo>
                  <a:cubicBezTo>
                    <a:pt x="95736" y="119160"/>
                    <a:pt x="90962" y="131038"/>
                    <a:pt x="87795" y="143943"/>
                  </a:cubicBezTo>
                  <a:cubicBezTo>
                    <a:pt x="84613" y="156850"/>
                    <a:pt x="83026" y="169109"/>
                    <a:pt x="83026" y="180700"/>
                  </a:cubicBezTo>
                  <a:cubicBezTo>
                    <a:pt x="83026" y="199779"/>
                    <a:pt x="86016" y="214465"/>
                    <a:pt x="91997" y="224754"/>
                  </a:cubicBezTo>
                  <a:cubicBezTo>
                    <a:pt x="97978" y="235043"/>
                    <a:pt x="108828" y="240188"/>
                    <a:pt x="124536" y="240188"/>
                  </a:cubicBezTo>
                  <a:cubicBezTo>
                    <a:pt x="136879" y="240188"/>
                    <a:pt x="147715" y="236638"/>
                    <a:pt x="157075" y="229524"/>
                  </a:cubicBezTo>
                  <a:cubicBezTo>
                    <a:pt x="166414" y="222423"/>
                    <a:pt x="174267" y="213442"/>
                    <a:pt x="180629" y="202587"/>
                  </a:cubicBezTo>
                  <a:cubicBezTo>
                    <a:pt x="186992" y="191738"/>
                    <a:pt x="191752" y="179862"/>
                    <a:pt x="194933" y="166948"/>
                  </a:cubicBezTo>
                  <a:cubicBezTo>
                    <a:pt x="198108" y="154042"/>
                    <a:pt x="199701" y="141797"/>
                    <a:pt x="199701" y="130186"/>
                  </a:cubicBezTo>
                  <a:cubicBezTo>
                    <a:pt x="199701" y="111112"/>
                    <a:pt x="196712" y="96435"/>
                    <a:pt x="190731" y="86139"/>
                  </a:cubicBezTo>
                  <a:cubicBezTo>
                    <a:pt x="184743" y="75855"/>
                    <a:pt x="173899" y="70704"/>
                    <a:pt x="158192" y="70704"/>
                  </a:cubicBezTo>
                  <a:moveTo>
                    <a:pt x="116683" y="310900"/>
                  </a:moveTo>
                  <a:cubicBezTo>
                    <a:pt x="96854" y="310900"/>
                    <a:pt x="79655" y="307901"/>
                    <a:pt x="65071" y="301918"/>
                  </a:cubicBezTo>
                  <a:cubicBezTo>
                    <a:pt x="50487" y="295936"/>
                    <a:pt x="38424" y="287519"/>
                    <a:pt x="28888" y="276672"/>
                  </a:cubicBezTo>
                  <a:cubicBezTo>
                    <a:pt x="19352" y="265823"/>
                    <a:pt x="12145" y="253012"/>
                    <a:pt x="7288" y="238226"/>
                  </a:cubicBezTo>
                  <a:cubicBezTo>
                    <a:pt x="2425" y="223453"/>
                    <a:pt x="0" y="207078"/>
                    <a:pt x="0" y="189115"/>
                  </a:cubicBezTo>
                  <a:cubicBezTo>
                    <a:pt x="0" y="166670"/>
                    <a:pt x="3644" y="144223"/>
                    <a:pt x="10939" y="121770"/>
                  </a:cubicBezTo>
                  <a:cubicBezTo>
                    <a:pt x="18234" y="99331"/>
                    <a:pt x="28976" y="79119"/>
                    <a:pt x="43192" y="61171"/>
                  </a:cubicBezTo>
                  <a:cubicBezTo>
                    <a:pt x="57401" y="43209"/>
                    <a:pt x="74791" y="28531"/>
                    <a:pt x="95362" y="17111"/>
                  </a:cubicBezTo>
                  <a:cubicBezTo>
                    <a:pt x="115927" y="5710"/>
                    <a:pt x="139488" y="0"/>
                    <a:pt x="166045" y="0"/>
                  </a:cubicBezTo>
                  <a:cubicBezTo>
                    <a:pt x="185486" y="0"/>
                    <a:pt x="202597" y="2992"/>
                    <a:pt x="217378" y="8974"/>
                  </a:cubicBezTo>
                  <a:cubicBezTo>
                    <a:pt x="232145" y="14964"/>
                    <a:pt x="244303" y="23387"/>
                    <a:pt x="253840" y="34227"/>
                  </a:cubicBezTo>
                  <a:cubicBezTo>
                    <a:pt x="263377" y="45076"/>
                    <a:pt x="270569" y="57894"/>
                    <a:pt x="275439" y="72667"/>
                  </a:cubicBezTo>
                  <a:cubicBezTo>
                    <a:pt x="280289" y="87453"/>
                    <a:pt x="282728" y="103815"/>
                    <a:pt x="282728" y="121770"/>
                  </a:cubicBezTo>
                  <a:cubicBezTo>
                    <a:pt x="282728" y="144223"/>
                    <a:pt x="279172" y="166670"/>
                    <a:pt x="272074" y="189115"/>
                  </a:cubicBezTo>
                  <a:cubicBezTo>
                    <a:pt x="264963" y="211568"/>
                    <a:pt x="254487" y="231772"/>
                    <a:pt x="240653" y="249728"/>
                  </a:cubicBezTo>
                  <a:cubicBezTo>
                    <a:pt x="226812" y="267676"/>
                    <a:pt x="209524" y="282368"/>
                    <a:pt x="188769" y="293775"/>
                  </a:cubicBezTo>
                  <a:cubicBezTo>
                    <a:pt x="168007" y="305182"/>
                    <a:pt x="143976" y="310900"/>
                    <a:pt x="116683" y="3109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0776823" y="2314548"/>
              <a:ext cx="181195" cy="429870"/>
            </a:xfrm>
            <a:custGeom>
              <a:rect b="b" l="l" r="r" t="t"/>
              <a:pathLst>
                <a:path extrusionOk="0" h="429870" w="181195">
                  <a:moveTo>
                    <a:pt x="123412" y="98772"/>
                  </a:moveTo>
                  <a:cubicBezTo>
                    <a:pt x="111813" y="98772"/>
                    <a:pt x="101343" y="95311"/>
                    <a:pt x="91997" y="88394"/>
                  </a:cubicBezTo>
                  <a:cubicBezTo>
                    <a:pt x="82645" y="81471"/>
                    <a:pt x="77972" y="70909"/>
                    <a:pt x="77972" y="56675"/>
                  </a:cubicBezTo>
                  <a:cubicBezTo>
                    <a:pt x="77972" y="48825"/>
                    <a:pt x="79560" y="41438"/>
                    <a:pt x="82740" y="34515"/>
                  </a:cubicBezTo>
                  <a:cubicBezTo>
                    <a:pt x="85915" y="27598"/>
                    <a:pt x="90124" y="21609"/>
                    <a:pt x="95362" y="16559"/>
                  </a:cubicBezTo>
                  <a:cubicBezTo>
                    <a:pt x="100594" y="11503"/>
                    <a:pt x="106670" y="7490"/>
                    <a:pt x="113597" y="4498"/>
                  </a:cubicBezTo>
                  <a:cubicBezTo>
                    <a:pt x="120511" y="1499"/>
                    <a:pt x="127901" y="0"/>
                    <a:pt x="135755" y="0"/>
                  </a:cubicBezTo>
                  <a:cubicBezTo>
                    <a:pt x="147342" y="0"/>
                    <a:pt x="157818" y="3462"/>
                    <a:pt x="167170" y="10385"/>
                  </a:cubicBezTo>
                  <a:cubicBezTo>
                    <a:pt x="176508" y="17316"/>
                    <a:pt x="181195" y="27885"/>
                    <a:pt x="181195" y="42092"/>
                  </a:cubicBezTo>
                  <a:cubicBezTo>
                    <a:pt x="181195" y="49949"/>
                    <a:pt x="179595" y="57335"/>
                    <a:pt x="176421" y="64258"/>
                  </a:cubicBezTo>
                  <a:cubicBezTo>
                    <a:pt x="173239" y="71182"/>
                    <a:pt x="169037" y="77165"/>
                    <a:pt x="163805" y="82221"/>
                  </a:cubicBezTo>
                  <a:cubicBezTo>
                    <a:pt x="158561" y="87271"/>
                    <a:pt x="152484" y="91291"/>
                    <a:pt x="145571" y="94283"/>
                  </a:cubicBezTo>
                  <a:cubicBezTo>
                    <a:pt x="138643" y="97274"/>
                    <a:pt x="131266" y="98772"/>
                    <a:pt x="123412" y="98772"/>
                  </a:cubicBezTo>
                  <a:moveTo>
                    <a:pt x="83027" y="429871"/>
                  </a:moveTo>
                  <a:lnTo>
                    <a:pt x="0" y="429871"/>
                  </a:lnTo>
                  <a:lnTo>
                    <a:pt x="70118" y="134691"/>
                  </a:lnTo>
                  <a:lnTo>
                    <a:pt x="153703" y="134691"/>
                  </a:lnTo>
                  <a:lnTo>
                    <a:pt x="83027" y="4298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10924386" y="2442506"/>
              <a:ext cx="292555" cy="301918"/>
            </a:xfrm>
            <a:custGeom>
              <a:rect b="b" l="l" r="r" t="t"/>
              <a:pathLst>
                <a:path extrusionOk="0" h="301918" w="292555">
                  <a:moveTo>
                    <a:pt x="67878" y="20204"/>
                  </a:moveTo>
                  <a:cubicBezTo>
                    <a:pt x="74233" y="18336"/>
                    <a:pt x="81243" y="16184"/>
                    <a:pt x="88912" y="13751"/>
                  </a:cubicBezTo>
                  <a:cubicBezTo>
                    <a:pt x="96575" y="11318"/>
                    <a:pt x="105185" y="9076"/>
                    <a:pt x="114714" y="7018"/>
                  </a:cubicBezTo>
                  <a:cubicBezTo>
                    <a:pt x="124257" y="4968"/>
                    <a:pt x="134911" y="3285"/>
                    <a:pt x="146695" y="1969"/>
                  </a:cubicBezTo>
                  <a:cubicBezTo>
                    <a:pt x="158472" y="660"/>
                    <a:pt x="171843" y="0"/>
                    <a:pt x="186801" y="0"/>
                  </a:cubicBezTo>
                  <a:cubicBezTo>
                    <a:pt x="230927" y="0"/>
                    <a:pt x="261218" y="12722"/>
                    <a:pt x="277681" y="38166"/>
                  </a:cubicBezTo>
                  <a:cubicBezTo>
                    <a:pt x="294132" y="63610"/>
                    <a:pt x="296937" y="98411"/>
                    <a:pt x="286094" y="142540"/>
                  </a:cubicBezTo>
                  <a:lnTo>
                    <a:pt x="247949" y="301918"/>
                  </a:lnTo>
                  <a:lnTo>
                    <a:pt x="164364" y="301918"/>
                  </a:lnTo>
                  <a:lnTo>
                    <a:pt x="201392" y="145913"/>
                  </a:lnTo>
                  <a:cubicBezTo>
                    <a:pt x="203632" y="136189"/>
                    <a:pt x="205404" y="126744"/>
                    <a:pt x="206719" y="117566"/>
                  </a:cubicBezTo>
                  <a:cubicBezTo>
                    <a:pt x="208026" y="108408"/>
                    <a:pt x="207931" y="100373"/>
                    <a:pt x="206439" y="93444"/>
                  </a:cubicBezTo>
                  <a:cubicBezTo>
                    <a:pt x="204940" y="86520"/>
                    <a:pt x="201473" y="80905"/>
                    <a:pt x="196058" y="76606"/>
                  </a:cubicBezTo>
                  <a:cubicBezTo>
                    <a:pt x="190636" y="72306"/>
                    <a:pt x="182313" y="70152"/>
                    <a:pt x="171101" y="70152"/>
                  </a:cubicBezTo>
                  <a:cubicBezTo>
                    <a:pt x="160243" y="70152"/>
                    <a:pt x="149215" y="71277"/>
                    <a:pt x="137996" y="73518"/>
                  </a:cubicBezTo>
                  <a:lnTo>
                    <a:pt x="83585" y="301918"/>
                  </a:lnTo>
                  <a:lnTo>
                    <a:pt x="0" y="301918"/>
                  </a:lnTo>
                  <a:lnTo>
                    <a:pt x="67878" y="202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8608436" y="1360589"/>
              <a:ext cx="1167101" cy="1384409"/>
            </a:xfrm>
            <a:custGeom>
              <a:rect b="b" l="l" r="r" t="t"/>
              <a:pathLst>
                <a:path extrusionOk="0" h="1384409" w="1167101">
                  <a:moveTo>
                    <a:pt x="383798" y="0"/>
                  </a:moveTo>
                  <a:lnTo>
                    <a:pt x="0" y="1384409"/>
                  </a:lnTo>
                  <a:lnTo>
                    <a:pt x="783304" y="1384409"/>
                  </a:lnTo>
                  <a:lnTo>
                    <a:pt x="1167102" y="0"/>
                  </a:lnTo>
                  <a:lnTo>
                    <a:pt x="383798" y="0"/>
                  </a:lnTo>
                  <a:close/>
                </a:path>
              </a:pathLst>
            </a:custGeom>
            <a:solidFill>
              <a:srgbClr val="F793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8892131" y="1618610"/>
              <a:ext cx="570272" cy="871527"/>
            </a:xfrm>
            <a:custGeom>
              <a:rect b="b" l="l" r="r" t="t"/>
              <a:pathLst>
                <a:path extrusionOk="0" h="871527" w="570272">
                  <a:moveTo>
                    <a:pt x="402264" y="343547"/>
                  </a:moveTo>
                  <a:cubicBezTo>
                    <a:pt x="384317" y="359397"/>
                    <a:pt x="356967" y="367349"/>
                    <a:pt x="320410" y="367349"/>
                  </a:cubicBezTo>
                  <a:lnTo>
                    <a:pt x="230606" y="367349"/>
                  </a:lnTo>
                  <a:lnTo>
                    <a:pt x="263608" y="228168"/>
                  </a:lnTo>
                  <a:cubicBezTo>
                    <a:pt x="270903" y="226962"/>
                    <a:pt x="281938" y="225879"/>
                    <a:pt x="296569" y="224993"/>
                  </a:cubicBezTo>
                  <a:cubicBezTo>
                    <a:pt x="311249" y="224059"/>
                    <a:pt x="324940" y="223589"/>
                    <a:pt x="337752" y="223589"/>
                  </a:cubicBezTo>
                  <a:cubicBezTo>
                    <a:pt x="349394" y="223589"/>
                    <a:pt x="360612" y="224618"/>
                    <a:pt x="371647" y="226813"/>
                  </a:cubicBezTo>
                  <a:cubicBezTo>
                    <a:pt x="382586" y="228925"/>
                    <a:pt x="392353" y="232428"/>
                    <a:pt x="400909" y="237293"/>
                  </a:cubicBezTo>
                  <a:cubicBezTo>
                    <a:pt x="409512" y="242206"/>
                    <a:pt x="416337" y="248747"/>
                    <a:pt x="421480" y="257027"/>
                  </a:cubicBezTo>
                  <a:cubicBezTo>
                    <a:pt x="426711" y="265258"/>
                    <a:pt x="429286" y="275173"/>
                    <a:pt x="429286" y="286771"/>
                  </a:cubicBezTo>
                  <a:cubicBezTo>
                    <a:pt x="429286" y="308753"/>
                    <a:pt x="420309" y="327690"/>
                    <a:pt x="402264" y="343547"/>
                  </a:cubicBezTo>
                  <a:moveTo>
                    <a:pt x="381693" y="595429"/>
                  </a:moveTo>
                  <a:cubicBezTo>
                    <a:pt x="372532" y="608239"/>
                    <a:pt x="360754" y="618339"/>
                    <a:pt x="346450" y="625629"/>
                  </a:cubicBezTo>
                  <a:cubicBezTo>
                    <a:pt x="332092" y="632934"/>
                    <a:pt x="315922" y="637983"/>
                    <a:pt x="297973" y="640736"/>
                  </a:cubicBezTo>
                  <a:cubicBezTo>
                    <a:pt x="279928" y="643503"/>
                    <a:pt x="261790" y="644859"/>
                    <a:pt x="243412" y="644859"/>
                  </a:cubicBezTo>
                  <a:cubicBezTo>
                    <a:pt x="230606" y="644859"/>
                    <a:pt x="216771" y="644389"/>
                    <a:pt x="201813" y="643503"/>
                  </a:cubicBezTo>
                  <a:cubicBezTo>
                    <a:pt x="186896" y="642515"/>
                    <a:pt x="174506" y="641214"/>
                    <a:pt x="164785" y="639340"/>
                  </a:cubicBezTo>
                  <a:lnTo>
                    <a:pt x="204103" y="474489"/>
                  </a:lnTo>
                  <a:lnTo>
                    <a:pt x="302972" y="474489"/>
                  </a:lnTo>
                  <a:cubicBezTo>
                    <a:pt x="319429" y="474489"/>
                    <a:pt x="333638" y="476636"/>
                    <a:pt x="345558" y="480943"/>
                  </a:cubicBezTo>
                  <a:cubicBezTo>
                    <a:pt x="357430" y="485195"/>
                    <a:pt x="367015" y="490721"/>
                    <a:pt x="374406" y="497406"/>
                  </a:cubicBezTo>
                  <a:cubicBezTo>
                    <a:pt x="381693" y="504098"/>
                    <a:pt x="387068" y="511763"/>
                    <a:pt x="390439" y="520274"/>
                  </a:cubicBezTo>
                  <a:cubicBezTo>
                    <a:pt x="393757" y="528874"/>
                    <a:pt x="395392" y="537385"/>
                    <a:pt x="395392" y="545943"/>
                  </a:cubicBezTo>
                  <a:cubicBezTo>
                    <a:pt x="395392" y="566053"/>
                    <a:pt x="390855" y="582563"/>
                    <a:pt x="381693" y="595429"/>
                  </a:cubicBezTo>
                  <a:moveTo>
                    <a:pt x="557889" y="197491"/>
                  </a:moveTo>
                  <a:cubicBezTo>
                    <a:pt x="549708" y="180053"/>
                    <a:pt x="537175" y="164994"/>
                    <a:pt x="520398" y="152176"/>
                  </a:cubicBezTo>
                  <a:cubicBezTo>
                    <a:pt x="503566" y="139366"/>
                    <a:pt x="481919" y="129075"/>
                    <a:pt x="455367" y="121451"/>
                  </a:cubicBezTo>
                  <a:cubicBezTo>
                    <a:pt x="454250" y="121123"/>
                    <a:pt x="452847" y="121035"/>
                    <a:pt x="451723" y="120756"/>
                  </a:cubicBezTo>
                  <a:lnTo>
                    <a:pt x="485195" y="0"/>
                  </a:lnTo>
                  <a:lnTo>
                    <a:pt x="412407" y="0"/>
                  </a:lnTo>
                  <a:lnTo>
                    <a:pt x="381605" y="111208"/>
                  </a:lnTo>
                  <a:cubicBezTo>
                    <a:pt x="374493" y="110882"/>
                    <a:pt x="368139" y="109996"/>
                    <a:pt x="360612" y="109996"/>
                  </a:cubicBezTo>
                  <a:cubicBezTo>
                    <a:pt x="348549" y="109996"/>
                    <a:pt x="335559" y="110370"/>
                    <a:pt x="322515" y="110698"/>
                  </a:cubicBezTo>
                  <a:lnTo>
                    <a:pt x="353228" y="0"/>
                  </a:lnTo>
                  <a:lnTo>
                    <a:pt x="280439" y="0"/>
                  </a:lnTo>
                  <a:lnTo>
                    <a:pt x="248746" y="114343"/>
                  </a:lnTo>
                  <a:cubicBezTo>
                    <a:pt x="213216" y="116865"/>
                    <a:pt x="179043" y="121123"/>
                    <a:pt x="146462" y="127440"/>
                  </a:cubicBezTo>
                  <a:lnTo>
                    <a:pt x="0" y="741008"/>
                  </a:lnTo>
                  <a:cubicBezTo>
                    <a:pt x="21927" y="745778"/>
                    <a:pt x="46373" y="749240"/>
                    <a:pt x="71944" y="752136"/>
                  </a:cubicBezTo>
                  <a:lnTo>
                    <a:pt x="38847" y="871528"/>
                  </a:lnTo>
                  <a:lnTo>
                    <a:pt x="111587" y="871528"/>
                  </a:lnTo>
                  <a:lnTo>
                    <a:pt x="143282" y="757233"/>
                  </a:lnTo>
                  <a:cubicBezTo>
                    <a:pt x="162960" y="758262"/>
                    <a:pt x="182693" y="759386"/>
                    <a:pt x="201854" y="759624"/>
                  </a:cubicBezTo>
                  <a:lnTo>
                    <a:pt x="170814" y="871528"/>
                  </a:lnTo>
                  <a:lnTo>
                    <a:pt x="243555" y="871528"/>
                  </a:lnTo>
                  <a:lnTo>
                    <a:pt x="275153" y="757614"/>
                  </a:lnTo>
                  <a:cubicBezTo>
                    <a:pt x="309048" y="754760"/>
                    <a:pt x="339618" y="749566"/>
                    <a:pt x="366129" y="741431"/>
                  </a:cubicBezTo>
                  <a:cubicBezTo>
                    <a:pt x="407033" y="728988"/>
                    <a:pt x="440266" y="712157"/>
                    <a:pt x="465884" y="691107"/>
                  </a:cubicBezTo>
                  <a:cubicBezTo>
                    <a:pt x="491598" y="670065"/>
                    <a:pt x="510160" y="645881"/>
                    <a:pt x="521753" y="618760"/>
                  </a:cubicBezTo>
                  <a:cubicBezTo>
                    <a:pt x="533388" y="591545"/>
                    <a:pt x="539095" y="563300"/>
                    <a:pt x="539095" y="534019"/>
                  </a:cubicBezTo>
                  <a:cubicBezTo>
                    <a:pt x="539095" y="508391"/>
                    <a:pt x="532686" y="485011"/>
                    <a:pt x="519880" y="463968"/>
                  </a:cubicBezTo>
                  <a:cubicBezTo>
                    <a:pt x="507075" y="442919"/>
                    <a:pt x="486973" y="426272"/>
                    <a:pt x="459482" y="414067"/>
                  </a:cubicBezTo>
                  <a:cubicBezTo>
                    <a:pt x="482716" y="403683"/>
                    <a:pt x="501509" y="392085"/>
                    <a:pt x="515813" y="379275"/>
                  </a:cubicBezTo>
                  <a:cubicBezTo>
                    <a:pt x="530166" y="366457"/>
                    <a:pt x="541432" y="352848"/>
                    <a:pt x="549708" y="338498"/>
                  </a:cubicBezTo>
                  <a:cubicBezTo>
                    <a:pt x="557889" y="324181"/>
                    <a:pt x="563399" y="309680"/>
                    <a:pt x="566165" y="295050"/>
                  </a:cubicBezTo>
                  <a:cubicBezTo>
                    <a:pt x="568917" y="280365"/>
                    <a:pt x="570273" y="266335"/>
                    <a:pt x="570273" y="252863"/>
                  </a:cubicBezTo>
                  <a:cubicBezTo>
                    <a:pt x="570273" y="233360"/>
                    <a:pt x="566165" y="214887"/>
                    <a:pt x="557889" y="1974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pic>
        <p:nvPicPr>
          <p:cNvPr id="51" name="Google Shape;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1043" y="86536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9311610" y="7546156"/>
            <a:ext cx="1121159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Understanding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24382413" y="13716000"/>
            <a:ext cx="5503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What Money Is</a:t>
            </a:r>
            <a:endParaRPr sz="4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24651609" y="14843223"/>
            <a:ext cx="5503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Why It Is Broken</a:t>
            </a:r>
            <a:endParaRPr sz="4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4401823" y="15970446"/>
            <a:ext cx="5503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What Bitcoin Is</a:t>
            </a:r>
            <a:endParaRPr sz="4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23116950" y="17041503"/>
            <a:ext cx="95939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How Bitcoin Works</a:t>
            </a:r>
            <a:endParaRPr sz="4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23026688" y="18077157"/>
            <a:ext cx="95939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How to Use Bitcoin</a:t>
            </a:r>
            <a:endParaRPr sz="4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9961334" y="8607015"/>
            <a:ext cx="6943725" cy="4027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What Money Is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Why It Is Broken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What Bitcoin Is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How Bitcoin Works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How to Use Bitcoin</a:t>
            </a:r>
            <a:endParaRPr/>
          </a:p>
        </p:txBody>
      </p:sp>
      <p:pic>
        <p:nvPicPr>
          <p:cNvPr descr="Play" id="59" name="Google Shape;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1610" y="8803206"/>
            <a:ext cx="539889" cy="539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60" name="Google Shape;6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1610" y="9569325"/>
            <a:ext cx="539889" cy="539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1610" y="10335444"/>
            <a:ext cx="539889" cy="539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1610" y="11132455"/>
            <a:ext cx="539889" cy="539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63" name="Google Shape;6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1610" y="11898574"/>
            <a:ext cx="539889" cy="53988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9437854" y="5428481"/>
            <a:ext cx="5530684" cy="142951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7167106" y="3849112"/>
            <a:ext cx="1004661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INTRO </a:t>
            </a:r>
            <a:r>
              <a:rPr b="1" lang="en-US" sz="9600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COURSE</a:t>
            </a:r>
            <a:endParaRPr b="1" sz="9600">
              <a:solidFill>
                <a:srgbClr val="3C3C3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2412" cy="1371510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10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079501" y="8770149"/>
            <a:ext cx="515117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7941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bitcoin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1079501" y="10051904"/>
            <a:ext cx="51511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Monetary unit</a:t>
            </a:r>
            <a:endParaRPr/>
          </a:p>
        </p:txBody>
      </p:sp>
      <p:sp>
        <p:nvSpPr>
          <p:cNvPr id="237" name="Google Shape;237;p10"/>
          <p:cNvSpPr txBox="1"/>
          <p:nvPr/>
        </p:nvSpPr>
        <p:spPr>
          <a:xfrm>
            <a:off x="8634266" y="8770149"/>
            <a:ext cx="71122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b="1" lang="en-US" sz="7200">
                <a:solidFill>
                  <a:srgbClr val="F7941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network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8323199" y="10051904"/>
            <a:ext cx="664533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Connected nodes with a common ruleset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16508339" y="8770149"/>
            <a:ext cx="71122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b="1" lang="en-US" sz="7200">
                <a:solidFill>
                  <a:srgbClr val="F7941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blockchain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17061058" y="10051904"/>
            <a:ext cx="626256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linked record of verified transactions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1414732" y="4563374"/>
            <a:ext cx="1216325" cy="2061713"/>
          </a:xfrm>
          <a:prstGeom prst="rect">
            <a:avLst/>
          </a:prstGeom>
          <a:solidFill>
            <a:srgbClr val="583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Bitcoin" id="242" name="Google Shape;2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537" y="4603883"/>
            <a:ext cx="1863437" cy="186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p1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44376" y="3610988"/>
            <a:ext cx="24726789" cy="565645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/>
        </p:nvSpPr>
        <p:spPr>
          <a:xfrm>
            <a:off x="1123730" y="8138141"/>
            <a:ext cx="310205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Someone Request a transaction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4373881" y="8103188"/>
            <a:ext cx="310205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Transaction broadcasted to P2P computers (nodes)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7772129" y="8111247"/>
            <a:ext cx="293593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Miners verify the transaction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11307039" y="8103188"/>
            <a:ext cx="310205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Transactions combined to form a data block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15109097" y="8138141"/>
            <a:ext cx="40267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New block added to the existing blockchain</a:t>
            </a:r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19831748" y="8138141"/>
            <a:ext cx="36738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The transaction is complete</a:t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8048790" y="2524125"/>
            <a:ext cx="8308809" cy="1429519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6554030" y="906656"/>
            <a:ext cx="1127276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Peer-to-Peer </a:t>
            </a: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Transactions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86563" y="11723110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2"/>
          <p:cNvSpPr/>
          <p:nvPr/>
        </p:nvSpPr>
        <p:spPr>
          <a:xfrm>
            <a:off x="1173910" y="5154324"/>
            <a:ext cx="9629775" cy="6486525"/>
          </a:xfrm>
          <a:custGeom>
            <a:rect b="b" l="l" r="r" t="t"/>
            <a:pathLst>
              <a:path extrusionOk="0" h="6486525" w="9629775">
                <a:moveTo>
                  <a:pt x="0" y="6486525"/>
                </a:moveTo>
                <a:lnTo>
                  <a:pt x="2371725" y="6315075"/>
                </a:lnTo>
                <a:lnTo>
                  <a:pt x="3486150" y="6100763"/>
                </a:lnTo>
                <a:lnTo>
                  <a:pt x="4900613" y="5543550"/>
                </a:lnTo>
                <a:lnTo>
                  <a:pt x="5557838" y="5543550"/>
                </a:lnTo>
                <a:lnTo>
                  <a:pt x="6400800" y="5043488"/>
                </a:lnTo>
                <a:lnTo>
                  <a:pt x="8043863" y="3543300"/>
                </a:lnTo>
                <a:lnTo>
                  <a:pt x="9372600" y="1628775"/>
                </a:lnTo>
                <a:lnTo>
                  <a:pt x="9629775" y="0"/>
                </a:lnTo>
              </a:path>
            </a:pathLst>
          </a:custGeom>
          <a:noFill/>
          <a:ln cap="flat" cmpd="sng" w="76200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1173910" y="5159688"/>
            <a:ext cx="9765437" cy="6604986"/>
          </a:xfrm>
          <a:custGeom>
            <a:rect b="b" l="l" r="r" t="t"/>
            <a:pathLst>
              <a:path extrusionOk="0" h="6604986" w="9765437">
                <a:moveTo>
                  <a:pt x="44388" y="6471821"/>
                </a:moveTo>
                <a:lnTo>
                  <a:pt x="2396971" y="6329779"/>
                </a:lnTo>
                <a:lnTo>
                  <a:pt x="3515557" y="6116715"/>
                </a:lnTo>
                <a:lnTo>
                  <a:pt x="4918229" y="5557421"/>
                </a:lnTo>
                <a:lnTo>
                  <a:pt x="5592932" y="5539666"/>
                </a:lnTo>
                <a:lnTo>
                  <a:pt x="6454066" y="5060272"/>
                </a:lnTo>
                <a:lnTo>
                  <a:pt x="8060924" y="3559946"/>
                </a:lnTo>
                <a:lnTo>
                  <a:pt x="9392575" y="1642369"/>
                </a:lnTo>
                <a:lnTo>
                  <a:pt x="9650027" y="0"/>
                </a:lnTo>
                <a:lnTo>
                  <a:pt x="9650027" y="6604986"/>
                </a:lnTo>
                <a:lnTo>
                  <a:pt x="9765437" y="6604986"/>
                </a:lnTo>
                <a:lnTo>
                  <a:pt x="0" y="6604986"/>
                </a:lnTo>
                <a:lnTo>
                  <a:pt x="44388" y="6471821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3505841" y="4837401"/>
            <a:ext cx="9795164" cy="6885709"/>
          </a:xfrm>
          <a:custGeom>
            <a:rect b="b" l="l" r="r" t="t"/>
            <a:pathLst>
              <a:path extrusionOk="0" h="6885709" w="9795164">
                <a:moveTo>
                  <a:pt x="0" y="6885709"/>
                </a:moveTo>
                <a:lnTo>
                  <a:pt x="263236" y="4627418"/>
                </a:lnTo>
                <a:lnTo>
                  <a:pt x="429491" y="3048000"/>
                </a:lnTo>
                <a:lnTo>
                  <a:pt x="540327" y="1981200"/>
                </a:lnTo>
                <a:lnTo>
                  <a:pt x="789709" y="1191491"/>
                </a:lnTo>
                <a:lnTo>
                  <a:pt x="1122218" y="581891"/>
                </a:lnTo>
                <a:lnTo>
                  <a:pt x="1468582" y="221673"/>
                </a:lnTo>
                <a:lnTo>
                  <a:pt x="2064327" y="69273"/>
                </a:lnTo>
                <a:lnTo>
                  <a:pt x="3061854" y="0"/>
                </a:lnTo>
                <a:lnTo>
                  <a:pt x="9795164" y="13855"/>
                </a:lnTo>
              </a:path>
            </a:pathLst>
          </a:custGeom>
          <a:noFill/>
          <a:ln cap="flat" cmpd="sng" w="76200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13519695" y="4837401"/>
            <a:ext cx="9795164" cy="6927273"/>
          </a:xfrm>
          <a:custGeom>
            <a:rect b="b" l="l" r="r" t="t"/>
            <a:pathLst>
              <a:path extrusionOk="0" h="6927273" w="9795164">
                <a:moveTo>
                  <a:pt x="0" y="6885709"/>
                </a:moveTo>
                <a:lnTo>
                  <a:pt x="166255" y="5264728"/>
                </a:lnTo>
                <a:lnTo>
                  <a:pt x="318655" y="3768437"/>
                </a:lnTo>
                <a:lnTo>
                  <a:pt x="512619" y="2161309"/>
                </a:lnTo>
                <a:lnTo>
                  <a:pt x="775855" y="1260764"/>
                </a:lnTo>
                <a:lnTo>
                  <a:pt x="1122219" y="512618"/>
                </a:lnTo>
                <a:lnTo>
                  <a:pt x="1468582" y="221673"/>
                </a:lnTo>
                <a:lnTo>
                  <a:pt x="2147455" y="96982"/>
                </a:lnTo>
                <a:lnTo>
                  <a:pt x="3311237" y="13855"/>
                </a:lnTo>
                <a:lnTo>
                  <a:pt x="9795164" y="0"/>
                </a:lnTo>
                <a:lnTo>
                  <a:pt x="9781310" y="6927273"/>
                </a:lnTo>
                <a:lnTo>
                  <a:pt x="0" y="6885709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82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Google Shape;269;p12"/>
          <p:cNvSpPr/>
          <p:nvPr/>
        </p:nvSpPr>
        <p:spPr>
          <a:xfrm rot="709858">
            <a:off x="10595993" y="4851483"/>
            <a:ext cx="443090" cy="340137"/>
          </a:xfrm>
          <a:prstGeom prst="triangle">
            <a:avLst>
              <a:gd fmla="val 50000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0" name="Google Shape;270;p12"/>
          <p:cNvSpPr/>
          <p:nvPr/>
        </p:nvSpPr>
        <p:spPr>
          <a:xfrm>
            <a:off x="22915386" y="4608224"/>
            <a:ext cx="413327" cy="413327"/>
          </a:xfrm>
          <a:prstGeom prst="ellipse">
            <a:avLst/>
          </a:prstGeom>
          <a:solidFill>
            <a:srgbClr val="F7941F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Dollar" id="271" name="Google Shape;2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604" y="360771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tcoin" id="272" name="Google Shape;2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25649" y="351982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 txBox="1"/>
          <p:nvPr/>
        </p:nvSpPr>
        <p:spPr>
          <a:xfrm>
            <a:off x="6996310" y="3594322"/>
            <a:ext cx="5077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3C3C3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 Trillion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18460344" y="3531593"/>
            <a:ext cx="50770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3C3C3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 Million</a:t>
            </a:r>
            <a:endParaRPr/>
          </a:p>
        </p:txBody>
      </p:sp>
      <p:sp>
        <p:nvSpPr>
          <p:cNvPr id="275" name="Google Shape;275;p12"/>
          <p:cNvSpPr txBox="1"/>
          <p:nvPr/>
        </p:nvSpPr>
        <p:spPr>
          <a:xfrm>
            <a:off x="1070326" y="8503953"/>
            <a:ext cx="64039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C3C3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U.S. M2 Money Supply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7F7F7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1960-2023</a:t>
            </a:r>
            <a:endParaRPr/>
          </a:p>
        </p:txBody>
      </p:sp>
      <p:sp>
        <p:nvSpPr>
          <p:cNvPr id="276" name="Google Shape;276;p12"/>
          <p:cNvSpPr txBox="1"/>
          <p:nvPr/>
        </p:nvSpPr>
        <p:spPr>
          <a:xfrm>
            <a:off x="16101085" y="8503953"/>
            <a:ext cx="64039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Bitcoin Money Supply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7F7F7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2009-2140</a:t>
            </a:r>
            <a:endParaRPr/>
          </a:p>
        </p:txBody>
      </p:sp>
      <p:pic>
        <p:nvPicPr>
          <p:cNvPr id="277" name="Google Shape;277;p1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2"/>
          <p:cNvSpPr/>
          <p:nvPr/>
        </p:nvSpPr>
        <p:spPr>
          <a:xfrm>
            <a:off x="2492541" y="1094606"/>
            <a:ext cx="19419722" cy="142951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9" name="Google Shape;279;p12"/>
          <p:cNvSpPr txBox="1"/>
          <p:nvPr/>
        </p:nvSpPr>
        <p:spPr>
          <a:xfrm>
            <a:off x="1856154" y="943473"/>
            <a:ext cx="206716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 as Sound Digital Money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2117" y="731520"/>
            <a:ext cx="21454716" cy="125175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How does Bitcoin work? - Bitcoin" id="287" name="Google Shape;287;p13"/>
          <p:cNvSpPr/>
          <p:nvPr/>
        </p:nvSpPr>
        <p:spPr>
          <a:xfrm>
            <a:off x="12038012" y="6705599"/>
            <a:ext cx="6808787" cy="680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955675" y="9604686"/>
            <a:ext cx="457993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It’s the result of 40 years of research, development and demand.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 rot="5400000">
            <a:off x="21906976" y="11240563"/>
            <a:ext cx="1192314" cy="37585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3758558" y="12523685"/>
            <a:ext cx="1777056" cy="6141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8503553" y="12523685"/>
            <a:ext cx="1777056" cy="6141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12877845" y="12523685"/>
            <a:ext cx="1777056" cy="6141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17350991" y="12523685"/>
            <a:ext cx="1777056" cy="6141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4" name="Google Shape;294;p13"/>
          <p:cNvSpPr txBox="1"/>
          <p:nvPr/>
        </p:nvSpPr>
        <p:spPr>
          <a:xfrm>
            <a:off x="3335295" y="12507604"/>
            <a:ext cx="26235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E378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-40 years</a:t>
            </a:r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8075246" y="12507604"/>
            <a:ext cx="26235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E378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-30 years</a:t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12591262" y="12507604"/>
            <a:ext cx="26235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E378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-20 years</a:t>
            </a:r>
            <a:endParaRPr/>
          </a:p>
        </p:txBody>
      </p:sp>
      <p:sp>
        <p:nvSpPr>
          <p:cNvPr id="297" name="Google Shape;297;p13"/>
          <p:cNvSpPr txBox="1"/>
          <p:nvPr/>
        </p:nvSpPr>
        <p:spPr>
          <a:xfrm>
            <a:off x="16790038" y="12523685"/>
            <a:ext cx="262358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E378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-10 years</a:t>
            </a:r>
            <a:endParaRPr/>
          </a:p>
        </p:txBody>
      </p:sp>
      <p:sp>
        <p:nvSpPr>
          <p:cNvPr id="298" name="Google Shape;298;p13"/>
          <p:cNvSpPr/>
          <p:nvPr/>
        </p:nvSpPr>
        <p:spPr>
          <a:xfrm>
            <a:off x="4702174" y="6705599"/>
            <a:ext cx="17376775" cy="114301"/>
          </a:xfrm>
          <a:prstGeom prst="rect">
            <a:avLst/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1079501" y="1079500"/>
            <a:ext cx="5578463" cy="1153337"/>
          </a:xfrm>
          <a:prstGeom prst="roundRect">
            <a:avLst>
              <a:gd fmla="val 16667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1426842" y="1205708"/>
            <a:ext cx="526891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Bitcoin’s Creation</a:t>
            </a:r>
            <a:endParaRPr/>
          </a:p>
        </p:txBody>
      </p:sp>
      <p:sp>
        <p:nvSpPr>
          <p:cNvPr id="301" name="Google Shape;301;p13"/>
          <p:cNvSpPr/>
          <p:nvPr/>
        </p:nvSpPr>
        <p:spPr>
          <a:xfrm>
            <a:off x="19134138" y="11190288"/>
            <a:ext cx="5172695" cy="1444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02" name="Google Shape;302;p1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802118" y="9554545"/>
            <a:ext cx="6645339" cy="506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5178" y="-827399"/>
            <a:ext cx="6645339" cy="5060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14"/>
          <p:cNvCxnSpPr/>
          <p:nvPr/>
        </p:nvCxnSpPr>
        <p:spPr>
          <a:xfrm>
            <a:off x="1419726" y="8301038"/>
            <a:ext cx="9938418" cy="0"/>
          </a:xfrm>
          <a:prstGeom prst="straightConnector1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9" name="Google Shape;309;p14"/>
          <p:cNvSpPr/>
          <p:nvPr/>
        </p:nvSpPr>
        <p:spPr>
          <a:xfrm>
            <a:off x="14338709" y="3672297"/>
            <a:ext cx="8962616" cy="8962616"/>
          </a:xfrm>
          <a:prstGeom prst="ellipse">
            <a:avLst/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0" name="Google Shape;310;p14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allets" id="311" name="Google Shape;3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7126" y="2112849"/>
            <a:ext cx="9244199" cy="1059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4"/>
          <p:cNvSpPr txBox="1"/>
          <p:nvPr/>
        </p:nvSpPr>
        <p:spPr>
          <a:xfrm>
            <a:off x="1072480" y="4773524"/>
            <a:ext cx="8332787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wallet is the interface you use to send and receive Bitcoin transactions.</a:t>
            </a:r>
            <a:endParaRPr/>
          </a:p>
        </p:txBody>
      </p:sp>
      <p:sp>
        <p:nvSpPr>
          <p:cNvPr id="313" name="Google Shape;313;p14"/>
          <p:cNvSpPr txBox="1"/>
          <p:nvPr/>
        </p:nvSpPr>
        <p:spPr>
          <a:xfrm>
            <a:off x="1079501" y="8648643"/>
            <a:ext cx="3011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Seed Phrase </a:t>
            </a:r>
            <a:endParaRPr/>
          </a:p>
        </p:txBody>
      </p:sp>
      <p:sp>
        <p:nvSpPr>
          <p:cNvPr id="314" name="Google Shape;314;p14"/>
          <p:cNvSpPr txBox="1"/>
          <p:nvPr/>
        </p:nvSpPr>
        <p:spPr>
          <a:xfrm>
            <a:off x="4358773" y="8648643"/>
            <a:ext cx="3011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Private Key</a:t>
            </a:r>
            <a:endParaRPr/>
          </a:p>
        </p:txBody>
      </p:sp>
      <p:sp>
        <p:nvSpPr>
          <p:cNvPr id="315" name="Google Shape;315;p14"/>
          <p:cNvSpPr txBox="1"/>
          <p:nvPr/>
        </p:nvSpPr>
        <p:spPr>
          <a:xfrm>
            <a:off x="7494653" y="8648643"/>
            <a:ext cx="3011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Public Key </a:t>
            </a:r>
            <a:endParaRPr/>
          </a:p>
        </p:txBody>
      </p:sp>
      <p:sp>
        <p:nvSpPr>
          <p:cNvPr id="316" name="Google Shape;316;p14"/>
          <p:cNvSpPr txBox="1"/>
          <p:nvPr/>
        </p:nvSpPr>
        <p:spPr>
          <a:xfrm>
            <a:off x="10722392" y="8648643"/>
            <a:ext cx="3011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Address </a:t>
            </a:r>
            <a:endParaRPr/>
          </a:p>
        </p:txBody>
      </p:sp>
      <p:sp>
        <p:nvSpPr>
          <p:cNvPr id="317" name="Google Shape;317;p14"/>
          <p:cNvSpPr/>
          <p:nvPr/>
        </p:nvSpPr>
        <p:spPr>
          <a:xfrm>
            <a:off x="1079501" y="7977872"/>
            <a:ext cx="556794" cy="556794"/>
          </a:xfrm>
          <a:prstGeom prst="ellipse">
            <a:avLst/>
          </a:prstGeom>
          <a:solidFill>
            <a:srgbClr val="F7941F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4430962" y="7977872"/>
            <a:ext cx="556794" cy="556794"/>
          </a:xfrm>
          <a:prstGeom prst="ellipse">
            <a:avLst/>
          </a:prstGeom>
          <a:solidFill>
            <a:srgbClr val="F7941F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7573610" y="7977872"/>
            <a:ext cx="556794" cy="556794"/>
          </a:xfrm>
          <a:prstGeom prst="ellipse">
            <a:avLst/>
          </a:prstGeom>
          <a:solidFill>
            <a:srgbClr val="F7941F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10801350" y="7977872"/>
            <a:ext cx="556794" cy="556794"/>
          </a:xfrm>
          <a:prstGeom prst="ellipse">
            <a:avLst/>
          </a:prstGeom>
          <a:solidFill>
            <a:srgbClr val="F7941F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321" name="Google Shape;321;p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ity status" id="322" name="Google Shape;3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11568" y="2421696"/>
            <a:ext cx="4308931" cy="9330272"/>
          </a:xfrm>
          <a:prstGeom prst="roundRect">
            <a:avLst>
              <a:gd fmla="val 12204" name="adj"/>
            </a:avLst>
          </a:prstGeom>
          <a:noFill/>
          <a:ln>
            <a:noFill/>
          </a:ln>
        </p:spPr>
      </p:pic>
      <p:sp>
        <p:nvSpPr>
          <p:cNvPr id="323" name="Google Shape;323;p14"/>
          <p:cNvSpPr/>
          <p:nvPr/>
        </p:nvSpPr>
        <p:spPr>
          <a:xfrm>
            <a:off x="1079500" y="2552647"/>
            <a:ext cx="8690141" cy="1429519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1162706" y="935178"/>
            <a:ext cx="869014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What is a Bitcoin Wallet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/>
          <p:nvPr/>
        </p:nvSpPr>
        <p:spPr>
          <a:xfrm>
            <a:off x="12696538" y="3970338"/>
            <a:ext cx="10603934" cy="7939164"/>
          </a:xfrm>
          <a:prstGeom prst="roundRect">
            <a:avLst>
              <a:gd fmla="val 7476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1079501" y="3970337"/>
            <a:ext cx="10603934" cy="7939165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1" name="Google Shape;331;p15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1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 txBox="1"/>
          <p:nvPr/>
        </p:nvSpPr>
        <p:spPr>
          <a:xfrm>
            <a:off x="2501778" y="6499069"/>
            <a:ext cx="826476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Self-Custodial</a:t>
            </a:r>
            <a:endParaRPr b="1" sz="6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13615866" y="6472387"/>
            <a:ext cx="826476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Custodial</a:t>
            </a:r>
            <a:endParaRPr b="1" sz="6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1869786" y="956051"/>
            <a:ext cx="2239554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Custodial</a:t>
            </a:r>
            <a:r>
              <a:rPr b="1" lang="en-US" sz="9600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 vs </a:t>
            </a: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Non-Custodial </a:t>
            </a:r>
            <a:r>
              <a:rPr b="1" lang="en-US" sz="9600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Wallets</a:t>
            </a:r>
            <a:endParaRPr b="1" sz="9600">
              <a:solidFill>
                <a:srgbClr val="5E378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2088951" y="7939919"/>
            <a:ext cx="4601010" cy="1039068"/>
          </a:xfrm>
          <a:prstGeom prst="homePlate">
            <a:avLst>
              <a:gd fmla="val 367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3161600" y="8033304"/>
            <a:ext cx="35471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Signing Key</a:t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1662544" y="8459453"/>
            <a:ext cx="5418729" cy="1779550"/>
          </a:xfrm>
          <a:custGeom>
            <a:rect b="b" l="l" r="r" t="t"/>
            <a:pathLst>
              <a:path extrusionOk="0" h="1808018" w="9393382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cap="flat" cmpd="sng" w="3810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2088951" y="9727161"/>
            <a:ext cx="8261298" cy="1528705"/>
          </a:xfrm>
          <a:prstGeom prst="homePlate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1" name="Google Shape;341;p15"/>
          <p:cNvSpPr txBox="1"/>
          <p:nvPr/>
        </p:nvSpPr>
        <p:spPr>
          <a:xfrm>
            <a:off x="2468563" y="9856972"/>
            <a:ext cx="80225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Network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(No intermediaries, you own the Bitcoin)</a:t>
            </a:r>
            <a:endParaRPr sz="4400"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13567077" y="7939919"/>
            <a:ext cx="3285615" cy="1039068"/>
          </a:xfrm>
          <a:prstGeom prst="homePlate">
            <a:avLst>
              <a:gd fmla="val 405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14290237" y="8105858"/>
            <a:ext cx="28208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13140671" y="8459453"/>
            <a:ext cx="9393382" cy="1808018"/>
          </a:xfrm>
          <a:custGeom>
            <a:rect b="b" l="l" r="r" t="t"/>
            <a:pathLst>
              <a:path extrusionOk="0" h="1808018" w="9393382">
                <a:moveTo>
                  <a:pt x="8666019" y="0"/>
                </a:moveTo>
                <a:lnTo>
                  <a:pt x="9393382" y="0"/>
                </a:lnTo>
                <a:lnTo>
                  <a:pt x="9393382" y="976745"/>
                </a:lnTo>
                <a:lnTo>
                  <a:pt x="9081655" y="976745"/>
                </a:lnTo>
                <a:lnTo>
                  <a:pt x="0" y="976745"/>
                </a:lnTo>
                <a:lnTo>
                  <a:pt x="0" y="1808018"/>
                </a:lnTo>
                <a:lnTo>
                  <a:pt x="602673" y="1808018"/>
                </a:lnTo>
              </a:path>
            </a:pathLst>
          </a:custGeom>
          <a:noFill/>
          <a:ln cap="flat" cmpd="sng" w="3810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13567076" y="9727161"/>
            <a:ext cx="8966977" cy="1528705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13897332" y="9856971"/>
            <a:ext cx="80149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Network  </a:t>
            </a:r>
            <a:r>
              <a:rPr lang="en-US" sz="28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(Provider is intermediary, you don't own the Bitcoin but a claim on them)</a:t>
            </a:r>
            <a:endParaRPr sz="4400"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7" name="Google Shape;34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1951" y="4314699"/>
            <a:ext cx="2185750" cy="21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42951" y="4430026"/>
            <a:ext cx="2207423" cy="220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15"/>
          <p:cNvGrpSpPr/>
          <p:nvPr/>
        </p:nvGrpSpPr>
        <p:grpSpPr>
          <a:xfrm>
            <a:off x="2280789" y="8056662"/>
            <a:ext cx="778287" cy="778154"/>
            <a:chOff x="24841116" y="3608709"/>
            <a:chExt cx="825041" cy="824900"/>
          </a:xfrm>
        </p:grpSpPr>
        <p:sp>
          <p:nvSpPr>
            <p:cNvPr id="350" name="Google Shape;350;p15"/>
            <p:cNvSpPr/>
            <p:nvPr/>
          </p:nvSpPr>
          <p:spPr>
            <a:xfrm>
              <a:off x="24841116" y="3608709"/>
              <a:ext cx="825041" cy="824900"/>
            </a:xfrm>
            <a:custGeom>
              <a:rect b="b" l="l" r="r" t="t"/>
              <a:pathLst>
                <a:path extrusionOk="0" h="824900" w="825041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267178" y="3838176"/>
              <a:ext cx="169836" cy="170052"/>
            </a:xfrm>
            <a:custGeom>
              <a:rect b="b" l="l" r="r" t="t"/>
              <a:pathLst>
                <a:path extrusionOk="0" h="170052" w="169836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352" name="Google Shape;352;p15"/>
          <p:cNvSpPr/>
          <p:nvPr/>
        </p:nvSpPr>
        <p:spPr>
          <a:xfrm>
            <a:off x="16630522" y="7953194"/>
            <a:ext cx="5343756" cy="1039068"/>
          </a:xfrm>
          <a:custGeom>
            <a:rect b="b" l="l" r="r" t="t"/>
            <a:pathLst>
              <a:path extrusionOk="0" h="1039068" w="5343756">
                <a:moveTo>
                  <a:pt x="0" y="0"/>
                </a:moveTo>
                <a:lnTo>
                  <a:pt x="4962240" y="0"/>
                </a:lnTo>
                <a:lnTo>
                  <a:pt x="5343756" y="519534"/>
                </a:lnTo>
                <a:lnTo>
                  <a:pt x="4962240" y="1039068"/>
                </a:lnTo>
                <a:lnTo>
                  <a:pt x="0" y="1039068"/>
                </a:lnTo>
                <a:lnTo>
                  <a:pt x="421176" y="51953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17973685" y="8065375"/>
            <a:ext cx="461993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Provider/bank</a:t>
            </a: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>
            <a:off x="17111116" y="8065375"/>
            <a:ext cx="825041" cy="824900"/>
            <a:chOff x="24841116" y="3608709"/>
            <a:chExt cx="825041" cy="824900"/>
          </a:xfrm>
        </p:grpSpPr>
        <p:sp>
          <p:nvSpPr>
            <p:cNvPr id="355" name="Google Shape;355;p15"/>
            <p:cNvSpPr/>
            <p:nvPr/>
          </p:nvSpPr>
          <p:spPr>
            <a:xfrm>
              <a:off x="24841116" y="3608709"/>
              <a:ext cx="825041" cy="824900"/>
            </a:xfrm>
            <a:custGeom>
              <a:rect b="b" l="l" r="r" t="t"/>
              <a:pathLst>
                <a:path extrusionOk="0" h="824900" w="825041">
                  <a:moveTo>
                    <a:pt x="58" y="674268"/>
                  </a:moveTo>
                  <a:cubicBezTo>
                    <a:pt x="58" y="648476"/>
                    <a:pt x="714" y="622684"/>
                    <a:pt x="58" y="597111"/>
                  </a:cubicBezTo>
                  <a:cubicBezTo>
                    <a:pt x="-816" y="571975"/>
                    <a:pt x="8146" y="552521"/>
                    <a:pt x="26069" y="535035"/>
                  </a:cubicBezTo>
                  <a:cubicBezTo>
                    <a:pt x="80494" y="481922"/>
                    <a:pt x="133608" y="427496"/>
                    <a:pt x="187814" y="374164"/>
                  </a:cubicBezTo>
                  <a:cubicBezTo>
                    <a:pt x="196339" y="365640"/>
                    <a:pt x="199617" y="357552"/>
                    <a:pt x="198525" y="345312"/>
                  </a:cubicBezTo>
                  <a:cubicBezTo>
                    <a:pt x="183006" y="172857"/>
                    <a:pt x="300162" y="40400"/>
                    <a:pt x="441143" y="7832"/>
                  </a:cubicBezTo>
                  <a:cubicBezTo>
                    <a:pt x="613380" y="-31730"/>
                    <a:pt x="789114" y="82804"/>
                    <a:pt x="819933" y="256134"/>
                  </a:cubicBezTo>
                  <a:cubicBezTo>
                    <a:pt x="851845" y="434491"/>
                    <a:pt x="730755" y="602794"/>
                    <a:pt x="553709" y="625088"/>
                  </a:cubicBezTo>
                  <a:cubicBezTo>
                    <a:pt x="527698" y="628367"/>
                    <a:pt x="501251" y="625525"/>
                    <a:pt x="475022" y="626837"/>
                  </a:cubicBezTo>
                  <a:cubicBezTo>
                    <a:pt x="467590" y="627274"/>
                    <a:pt x="458847" y="631208"/>
                    <a:pt x="453601" y="636454"/>
                  </a:cubicBezTo>
                  <a:cubicBezTo>
                    <a:pt x="398958" y="690224"/>
                    <a:pt x="344533" y="744212"/>
                    <a:pt x="290982" y="799074"/>
                  </a:cubicBezTo>
                  <a:cubicBezTo>
                    <a:pt x="273496" y="816997"/>
                    <a:pt x="254261" y="825522"/>
                    <a:pt x="228906" y="824866"/>
                  </a:cubicBezTo>
                  <a:cubicBezTo>
                    <a:pt x="174263" y="823773"/>
                    <a:pt x="119838" y="824866"/>
                    <a:pt x="65194" y="824429"/>
                  </a:cubicBezTo>
                  <a:cubicBezTo>
                    <a:pt x="23883" y="824429"/>
                    <a:pt x="714" y="800822"/>
                    <a:pt x="277" y="759075"/>
                  </a:cubicBezTo>
                  <a:cubicBezTo>
                    <a:pt x="58" y="730879"/>
                    <a:pt x="277" y="702682"/>
                    <a:pt x="277" y="674486"/>
                  </a:cubicBezTo>
                  <a:close/>
                  <a:moveTo>
                    <a:pt x="117870" y="706398"/>
                  </a:moveTo>
                  <a:cubicBezTo>
                    <a:pt x="146504" y="706398"/>
                    <a:pt x="172951" y="707491"/>
                    <a:pt x="199180" y="705742"/>
                  </a:cubicBezTo>
                  <a:cubicBezTo>
                    <a:pt x="209016" y="705087"/>
                    <a:pt x="220601" y="700715"/>
                    <a:pt x="227595" y="693939"/>
                  </a:cubicBezTo>
                  <a:cubicBezTo>
                    <a:pt x="284206" y="638640"/>
                    <a:pt x="340161" y="582903"/>
                    <a:pt x="395461" y="526292"/>
                  </a:cubicBezTo>
                  <a:cubicBezTo>
                    <a:pt x="416007" y="505309"/>
                    <a:pt x="438083" y="498970"/>
                    <a:pt x="466935" y="505309"/>
                  </a:cubicBezTo>
                  <a:cubicBezTo>
                    <a:pt x="605074" y="535691"/>
                    <a:pt x="729662" y="417223"/>
                    <a:pt x="704307" y="280833"/>
                  </a:cubicBezTo>
                  <a:cubicBezTo>
                    <a:pt x="683761" y="171108"/>
                    <a:pt x="581031" y="99853"/>
                    <a:pt x="473710" y="121054"/>
                  </a:cubicBezTo>
                  <a:cubicBezTo>
                    <a:pt x="364641" y="142475"/>
                    <a:pt x="296228" y="246298"/>
                    <a:pt x="319834" y="356897"/>
                  </a:cubicBezTo>
                  <a:cubicBezTo>
                    <a:pt x="326391" y="387497"/>
                    <a:pt x="318741" y="410010"/>
                    <a:pt x="296883" y="431212"/>
                  </a:cubicBezTo>
                  <a:cubicBezTo>
                    <a:pt x="240272" y="486512"/>
                    <a:pt x="184754" y="542685"/>
                    <a:pt x="129018" y="599078"/>
                  </a:cubicBezTo>
                  <a:cubicBezTo>
                    <a:pt x="124209" y="603887"/>
                    <a:pt x="118745" y="610881"/>
                    <a:pt x="118526" y="617001"/>
                  </a:cubicBezTo>
                  <a:cubicBezTo>
                    <a:pt x="117433" y="645634"/>
                    <a:pt x="118089" y="674486"/>
                    <a:pt x="118089" y="706398"/>
                  </a:cubicBezTo>
                  <a:close/>
                </a:path>
              </a:pathLst>
            </a:custGeom>
            <a:solidFill>
              <a:srgbClr val="5836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25267178" y="3838176"/>
              <a:ext cx="169836" cy="170052"/>
            </a:xfrm>
            <a:custGeom>
              <a:rect b="b" l="l" r="r" t="t"/>
              <a:pathLst>
                <a:path extrusionOk="0" h="170052" w="169836">
                  <a:moveTo>
                    <a:pt x="0" y="84589"/>
                  </a:moveTo>
                  <a:cubicBezTo>
                    <a:pt x="0" y="37159"/>
                    <a:pt x="37813" y="-218"/>
                    <a:pt x="85463" y="1"/>
                  </a:cubicBezTo>
                  <a:cubicBezTo>
                    <a:pt x="132893" y="438"/>
                    <a:pt x="170270" y="38252"/>
                    <a:pt x="169833" y="85901"/>
                  </a:cubicBezTo>
                  <a:cubicBezTo>
                    <a:pt x="169396" y="132020"/>
                    <a:pt x="131363" y="169834"/>
                    <a:pt x="85244" y="170052"/>
                  </a:cubicBezTo>
                  <a:cubicBezTo>
                    <a:pt x="38251" y="170052"/>
                    <a:pt x="0" y="132020"/>
                    <a:pt x="218" y="84589"/>
                  </a:cubicBezTo>
                  <a:close/>
                </a:path>
              </a:pathLst>
            </a:custGeom>
            <a:solidFill>
              <a:srgbClr val="5836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/>
          <p:nvPr/>
        </p:nvSpPr>
        <p:spPr>
          <a:xfrm>
            <a:off x="-11177" y="8301039"/>
            <a:ext cx="24393590" cy="5414962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4613252" y="5580449"/>
            <a:ext cx="3049588" cy="999460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Smartphone</a:t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>
            <a:off x="9499877" y="5586736"/>
            <a:ext cx="3690161" cy="999460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Internet access</a:t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15035797" y="5571819"/>
            <a:ext cx="1810641" cy="999460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Pen </a:t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>
            <a:off x="18743573" y="5592550"/>
            <a:ext cx="1810641" cy="999460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Paper</a:t>
            </a:r>
            <a:endParaRPr/>
          </a:p>
        </p:txBody>
      </p:sp>
      <p:sp>
        <p:nvSpPr>
          <p:cNvPr id="366" name="Google Shape;366;p16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16"/>
          <p:cNvSpPr txBox="1"/>
          <p:nvPr/>
        </p:nvSpPr>
        <p:spPr>
          <a:xfrm>
            <a:off x="9868257" y="4464370"/>
            <a:ext cx="46833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488"/>
                </a:solidFill>
                <a:latin typeface="Open Sans"/>
                <a:ea typeface="Open Sans"/>
                <a:cs typeface="Open Sans"/>
                <a:sym typeface="Open Sans"/>
              </a:rPr>
              <a:t>Items Required</a:t>
            </a:r>
            <a:endParaRPr/>
          </a:p>
        </p:txBody>
      </p:sp>
      <p:pic>
        <p:nvPicPr>
          <p:cNvPr id="368" name="Google Shape;368;p1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42042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6"/>
          <p:cNvSpPr txBox="1"/>
          <p:nvPr/>
        </p:nvSpPr>
        <p:spPr>
          <a:xfrm>
            <a:off x="1064528" y="10039201"/>
            <a:ext cx="21364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Download the app</a:t>
            </a:r>
            <a:endParaRPr/>
          </a:p>
        </p:txBody>
      </p:sp>
      <p:sp>
        <p:nvSpPr>
          <p:cNvPr id="371" name="Google Shape;371;p16"/>
          <p:cNvSpPr txBox="1"/>
          <p:nvPr/>
        </p:nvSpPr>
        <p:spPr>
          <a:xfrm>
            <a:off x="4430553" y="9875633"/>
            <a:ext cx="315479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Bitcoin wallet</a:t>
            </a:r>
            <a:endParaRPr/>
          </a:p>
        </p:txBody>
      </p:sp>
      <p:sp>
        <p:nvSpPr>
          <p:cNvPr id="372" name="Google Shape;372;p16"/>
          <p:cNvSpPr txBox="1"/>
          <p:nvPr/>
        </p:nvSpPr>
        <p:spPr>
          <a:xfrm>
            <a:off x="8306301" y="9875633"/>
            <a:ext cx="39081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Back up the Seed/Signing Key on paper</a:t>
            </a:r>
            <a:endParaRPr/>
          </a:p>
        </p:txBody>
      </p:sp>
      <p:sp>
        <p:nvSpPr>
          <p:cNvPr id="373" name="Google Shape;373;p16"/>
          <p:cNvSpPr txBox="1"/>
          <p:nvPr/>
        </p:nvSpPr>
        <p:spPr>
          <a:xfrm>
            <a:off x="12693572" y="9875633"/>
            <a:ext cx="39081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Verify the backup in the application.</a:t>
            </a:r>
            <a:endParaRPr/>
          </a:p>
        </p:txBody>
      </p:sp>
      <p:sp>
        <p:nvSpPr>
          <p:cNvPr id="374" name="Google Shape;374;p16"/>
          <p:cNvSpPr txBox="1"/>
          <p:nvPr/>
        </p:nvSpPr>
        <p:spPr>
          <a:xfrm>
            <a:off x="17212585" y="9796791"/>
            <a:ext cx="284559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Generate new invoice</a:t>
            </a:r>
            <a:endParaRPr/>
          </a:p>
        </p:txBody>
      </p:sp>
      <p:sp>
        <p:nvSpPr>
          <p:cNvPr id="375" name="Google Shape;375;p16"/>
          <p:cNvSpPr txBox="1"/>
          <p:nvPr/>
        </p:nvSpPr>
        <p:spPr>
          <a:xfrm>
            <a:off x="21296021" y="9745663"/>
            <a:ext cx="287874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Receive payment</a:t>
            </a:r>
            <a:endParaRPr/>
          </a:p>
        </p:txBody>
      </p:sp>
      <p:sp>
        <p:nvSpPr>
          <p:cNvPr id="376" name="Google Shape;376;p16"/>
          <p:cNvSpPr txBox="1"/>
          <p:nvPr/>
        </p:nvSpPr>
        <p:spPr>
          <a:xfrm>
            <a:off x="1064527" y="8976222"/>
            <a:ext cx="18853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4399635" y="8976222"/>
            <a:ext cx="18853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378" name="Google Shape;378;p16"/>
          <p:cNvSpPr txBox="1"/>
          <p:nvPr/>
        </p:nvSpPr>
        <p:spPr>
          <a:xfrm>
            <a:off x="8332388" y="8976222"/>
            <a:ext cx="18853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  <p:sp>
        <p:nvSpPr>
          <p:cNvPr id="379" name="Google Shape;379;p16"/>
          <p:cNvSpPr txBox="1"/>
          <p:nvPr/>
        </p:nvSpPr>
        <p:spPr>
          <a:xfrm>
            <a:off x="12698938" y="8976222"/>
            <a:ext cx="18853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17260836" y="8976222"/>
            <a:ext cx="89000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/>
          </a:p>
        </p:txBody>
      </p:sp>
      <p:sp>
        <p:nvSpPr>
          <p:cNvPr id="381" name="Google Shape;381;p16"/>
          <p:cNvSpPr txBox="1"/>
          <p:nvPr/>
        </p:nvSpPr>
        <p:spPr>
          <a:xfrm>
            <a:off x="21296021" y="8976222"/>
            <a:ext cx="18853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/>
          </a:p>
        </p:txBody>
      </p:sp>
      <p:cxnSp>
        <p:nvCxnSpPr>
          <p:cNvPr id="382" name="Google Shape;382;p16"/>
          <p:cNvCxnSpPr/>
          <p:nvPr/>
        </p:nvCxnSpPr>
        <p:spPr>
          <a:xfrm>
            <a:off x="1987937" y="9386327"/>
            <a:ext cx="2215458" cy="0"/>
          </a:xfrm>
          <a:prstGeom prst="straightConnector1">
            <a:avLst/>
          </a:prstGeom>
          <a:noFill/>
          <a:ln cap="flat" cmpd="sng" w="5715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16"/>
          <p:cNvCxnSpPr/>
          <p:nvPr/>
        </p:nvCxnSpPr>
        <p:spPr>
          <a:xfrm>
            <a:off x="9251794" y="9386327"/>
            <a:ext cx="3303864" cy="0"/>
          </a:xfrm>
          <a:prstGeom prst="straightConnector1">
            <a:avLst/>
          </a:prstGeom>
          <a:noFill/>
          <a:ln cap="flat" cmpd="sng" w="5715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4" name="Google Shape;384;p16"/>
          <p:cNvCxnSpPr/>
          <p:nvPr/>
        </p:nvCxnSpPr>
        <p:spPr>
          <a:xfrm>
            <a:off x="13679204" y="9386327"/>
            <a:ext cx="3426152" cy="0"/>
          </a:xfrm>
          <a:prstGeom prst="straightConnector1">
            <a:avLst/>
          </a:prstGeom>
          <a:noFill/>
          <a:ln cap="flat" cmpd="sng" w="5715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16"/>
          <p:cNvSpPr/>
          <p:nvPr/>
        </p:nvSpPr>
        <p:spPr>
          <a:xfrm>
            <a:off x="1927505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9244907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7" name="Google Shape;387;p16"/>
          <p:cNvSpPr/>
          <p:nvPr/>
        </p:nvSpPr>
        <p:spPr>
          <a:xfrm>
            <a:off x="12364573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13620227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16978686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Smart Phone" id="390" name="Google Shape;3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5798" y="558044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" id="391" name="Google Shape;3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7860" y="559474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cil" id="392" name="Google Shape;39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36279" y="559698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" id="393" name="Google Shape;39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96882" y="561434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6"/>
          <p:cNvSpPr/>
          <p:nvPr/>
        </p:nvSpPr>
        <p:spPr>
          <a:xfrm>
            <a:off x="4049933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95" name="Google Shape;395;p16"/>
          <p:cNvCxnSpPr/>
          <p:nvPr/>
        </p:nvCxnSpPr>
        <p:spPr>
          <a:xfrm>
            <a:off x="5342321" y="9386327"/>
            <a:ext cx="2765226" cy="0"/>
          </a:xfrm>
          <a:prstGeom prst="straightConnector1">
            <a:avLst/>
          </a:prstGeom>
          <a:noFill/>
          <a:ln cap="flat" cmpd="sng" w="5715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16"/>
          <p:cNvSpPr/>
          <p:nvPr/>
        </p:nvSpPr>
        <p:spPr>
          <a:xfrm>
            <a:off x="5244614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97" name="Google Shape;397;p16"/>
          <p:cNvSpPr/>
          <p:nvPr/>
        </p:nvSpPr>
        <p:spPr>
          <a:xfrm>
            <a:off x="7925752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98" name="Google Shape;398;p16"/>
          <p:cNvCxnSpPr/>
          <p:nvPr/>
        </p:nvCxnSpPr>
        <p:spPr>
          <a:xfrm>
            <a:off x="18150843" y="9386327"/>
            <a:ext cx="3058162" cy="0"/>
          </a:xfrm>
          <a:prstGeom prst="straightConnector1">
            <a:avLst/>
          </a:prstGeom>
          <a:noFill/>
          <a:ln cap="flat" cmpd="sng" w="57150">
            <a:solidFill>
              <a:srgbClr val="E6E3D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16"/>
          <p:cNvSpPr/>
          <p:nvPr/>
        </p:nvSpPr>
        <p:spPr>
          <a:xfrm>
            <a:off x="18101827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21015715" y="9269760"/>
            <a:ext cx="233134" cy="233134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1" name="Google Shape;401;p16"/>
          <p:cNvSpPr/>
          <p:nvPr/>
        </p:nvSpPr>
        <p:spPr>
          <a:xfrm>
            <a:off x="2492541" y="1101194"/>
            <a:ext cx="19419722" cy="1429519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2" name="Google Shape;402;p16"/>
          <p:cNvSpPr/>
          <p:nvPr/>
        </p:nvSpPr>
        <p:spPr>
          <a:xfrm>
            <a:off x="6634163" y="2550852"/>
            <a:ext cx="11162719" cy="142951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3" name="Google Shape;403;p16"/>
          <p:cNvSpPr txBox="1"/>
          <p:nvPr/>
        </p:nvSpPr>
        <p:spPr>
          <a:xfrm>
            <a:off x="2777359" y="861410"/>
            <a:ext cx="1885008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How to Create a Bitcoin Wallet</a:t>
            </a:r>
            <a:r>
              <a:rPr b="1" lang="en-US" sz="9600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and use Lightning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285"/>
            <a:ext cx="24382411" cy="1373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8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420" name="Google Shape;420;p18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1" name="Google Shape;421;p1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2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422" name="Google Shape;422;p18"/>
          <p:cNvSpPr/>
          <p:nvPr/>
        </p:nvSpPr>
        <p:spPr>
          <a:xfrm>
            <a:off x="17742850" y="9749284"/>
            <a:ext cx="6647503" cy="506222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-47" l="-102626" r="0" t="0"/>
            </a:stretch>
          </a:blipFill>
          <a:ln>
            <a:noFill/>
          </a:ln>
        </p:spPr>
      </p:sp>
      <p:sp>
        <p:nvSpPr>
          <p:cNvPr id="423" name="Google Shape;423;p18"/>
          <p:cNvSpPr txBox="1"/>
          <p:nvPr/>
        </p:nvSpPr>
        <p:spPr>
          <a:xfrm>
            <a:off x="1992288" y="979640"/>
            <a:ext cx="22158957" cy="2194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82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Creating a Custodial Wallet </a:t>
            </a:r>
            <a:endParaRPr/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24" name="Google Shape;424;p18"/>
          <p:cNvSpPr/>
          <p:nvPr/>
        </p:nvSpPr>
        <p:spPr>
          <a:xfrm>
            <a:off x="2089630" y="7942951"/>
            <a:ext cx="4602434" cy="1039300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3571495" y="7942951"/>
            <a:ext cx="3286673" cy="1039300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6" name="Google Shape;426;p18"/>
          <p:cNvSpPr/>
          <p:nvPr/>
        </p:nvSpPr>
        <p:spPr>
          <a:xfrm>
            <a:off x="13571494" y="9730776"/>
            <a:ext cx="8969933" cy="1529235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7" name="Google Shape;427;p18"/>
          <p:cNvSpPr/>
          <p:nvPr/>
        </p:nvSpPr>
        <p:spPr>
          <a:xfrm>
            <a:off x="13742194" y="5217142"/>
            <a:ext cx="5905417" cy="1039300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8" name="Google Shape;428;p18"/>
          <p:cNvSpPr txBox="1"/>
          <p:nvPr/>
        </p:nvSpPr>
        <p:spPr>
          <a:xfrm>
            <a:off x="1279019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1: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29" name="Google Shape;429;p18"/>
          <p:cNvPicPr preferRelativeResize="0"/>
          <p:nvPr/>
        </p:nvPicPr>
        <p:blipFill rotWithShape="1">
          <a:blip r:embed="rId4">
            <a:alphaModFix/>
          </a:blip>
          <a:srcRect b="0" l="0" r="0" t="3100"/>
          <a:stretch/>
        </p:blipFill>
        <p:spPr>
          <a:xfrm>
            <a:off x="3387646" y="2972620"/>
            <a:ext cx="3989774" cy="859164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8"/>
          <p:cNvSpPr txBox="1"/>
          <p:nvPr/>
        </p:nvSpPr>
        <p:spPr>
          <a:xfrm>
            <a:off x="8758832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2: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31" name="Google Shape;431;p18"/>
          <p:cNvPicPr preferRelativeResize="0"/>
          <p:nvPr/>
        </p:nvPicPr>
        <p:blipFill rotWithShape="1">
          <a:blip r:embed="rId5">
            <a:alphaModFix/>
          </a:blip>
          <a:srcRect b="0" l="0" r="0" t="4177"/>
          <a:stretch/>
        </p:blipFill>
        <p:spPr>
          <a:xfrm>
            <a:off x="11159107" y="2972620"/>
            <a:ext cx="3989774" cy="8591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8"/>
          <p:cNvSpPr txBox="1"/>
          <p:nvPr/>
        </p:nvSpPr>
        <p:spPr>
          <a:xfrm>
            <a:off x="16552191" y="5610081"/>
            <a:ext cx="1834281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3: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33" name="Google Shape;433;p18"/>
          <p:cNvPicPr preferRelativeResize="0"/>
          <p:nvPr/>
        </p:nvPicPr>
        <p:blipFill rotWithShape="1">
          <a:blip r:embed="rId6">
            <a:alphaModFix/>
          </a:blip>
          <a:srcRect b="0" l="0" r="0" t="3408"/>
          <a:stretch/>
        </p:blipFill>
        <p:spPr>
          <a:xfrm>
            <a:off x="18603056" y="2986652"/>
            <a:ext cx="3989774" cy="856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9"/>
          <p:cNvGrpSpPr/>
          <p:nvPr/>
        </p:nvGrpSpPr>
        <p:grpSpPr>
          <a:xfrm>
            <a:off x="1" y="12688714"/>
            <a:ext cx="1079930" cy="1032233"/>
            <a:chOff x="0" y="-28575"/>
            <a:chExt cx="1080000" cy="1032300"/>
          </a:xfrm>
        </p:grpSpPr>
        <p:sp>
          <p:nvSpPr>
            <p:cNvPr id="443" name="Google Shape;443;p19"/>
            <p:cNvSpPr/>
            <p:nvPr/>
          </p:nvSpPr>
          <p:spPr>
            <a:xfrm>
              <a:off x="0" y="0"/>
              <a:ext cx="1079881" cy="1003681"/>
            </a:xfrm>
            <a:custGeom>
              <a:rect b="b" l="l" r="r" t="t"/>
              <a:pathLst>
                <a:path extrusionOk="0" h="1003681" w="1079881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44" name="Google Shape;444;p19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7725" lIns="67725" spcFirstLastPara="1" rIns="67725" wrap="square" tIns="677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2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445" name="Google Shape;445;p19"/>
          <p:cNvSpPr/>
          <p:nvPr/>
        </p:nvSpPr>
        <p:spPr>
          <a:xfrm>
            <a:off x="17921154" y="9757551"/>
            <a:ext cx="6647503" cy="506222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-47" l="-102626" r="0" t="0"/>
            </a:stretch>
          </a:blipFill>
          <a:ln>
            <a:noFill/>
          </a:ln>
        </p:spPr>
      </p:sp>
      <p:sp>
        <p:nvSpPr>
          <p:cNvPr id="446" name="Google Shape;446;p19"/>
          <p:cNvSpPr/>
          <p:nvPr/>
        </p:nvSpPr>
        <p:spPr>
          <a:xfrm rot="10800000">
            <a:off x="-11179" y="-872593"/>
            <a:ext cx="6647503" cy="5062225"/>
          </a:xfrm>
          <a:custGeom>
            <a:rect b="b" l="l" r="r" t="t"/>
            <a:pathLst>
              <a:path extrusionOk="0" h="3796916" w="4985952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-47" l="-102626" r="0" t="0"/>
            </a:stretch>
          </a:blipFill>
          <a:ln>
            <a:noFill/>
          </a:ln>
        </p:spPr>
      </p:sp>
      <p:sp>
        <p:nvSpPr>
          <p:cNvPr id="447" name="Google Shape;447;p19"/>
          <p:cNvSpPr txBox="1"/>
          <p:nvPr/>
        </p:nvSpPr>
        <p:spPr>
          <a:xfrm>
            <a:off x="1992288" y="979640"/>
            <a:ext cx="22158957" cy="175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82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Creating a Custodial Wallet 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2089630" y="7942951"/>
            <a:ext cx="4602434" cy="1039300"/>
          </a:xfrm>
          <a:custGeom>
            <a:rect b="b" l="l" r="r" t="t"/>
            <a:pathLst>
              <a:path extrusionOk="0" h="1039368" w="4602734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9" name="Google Shape;449;p19"/>
          <p:cNvSpPr/>
          <p:nvPr/>
        </p:nvSpPr>
        <p:spPr>
          <a:xfrm>
            <a:off x="13571495" y="7942951"/>
            <a:ext cx="3286673" cy="1039300"/>
          </a:xfrm>
          <a:custGeom>
            <a:rect b="b" l="l" r="r" t="t"/>
            <a:pathLst>
              <a:path extrusionOk="0" h="1039368" w="3286887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0" name="Google Shape;450;p19"/>
          <p:cNvSpPr/>
          <p:nvPr/>
        </p:nvSpPr>
        <p:spPr>
          <a:xfrm>
            <a:off x="11894903" y="7735892"/>
            <a:ext cx="8969933" cy="1529235"/>
          </a:xfrm>
          <a:custGeom>
            <a:rect b="b" l="l" r="r" t="t"/>
            <a:pathLst>
              <a:path extrusionOk="0" h="1529334" w="8970518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1" name="Google Shape;451;p19"/>
          <p:cNvSpPr/>
          <p:nvPr/>
        </p:nvSpPr>
        <p:spPr>
          <a:xfrm>
            <a:off x="13742194" y="5217142"/>
            <a:ext cx="5905417" cy="1039300"/>
          </a:xfrm>
          <a:custGeom>
            <a:rect b="b" l="l" r="r" t="t"/>
            <a:pathLst>
              <a:path extrusionOk="0" h="1039368" w="5905801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2" name="Google Shape;452;p19"/>
          <p:cNvSpPr txBox="1"/>
          <p:nvPr/>
        </p:nvSpPr>
        <p:spPr>
          <a:xfrm>
            <a:off x="4975345" y="5610081"/>
            <a:ext cx="183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</a:t>
            </a: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 4: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12407861" y="5610081"/>
            <a:ext cx="183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Step </a:t>
            </a:r>
            <a:r>
              <a:rPr lang="en-US" sz="42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5:</a:t>
            </a:r>
            <a:endParaRPr sz="2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54" name="Google Shape;454;p19"/>
          <p:cNvPicPr preferRelativeResize="0"/>
          <p:nvPr/>
        </p:nvPicPr>
        <p:blipFill rotWithShape="1">
          <a:blip r:embed="rId4">
            <a:alphaModFix/>
          </a:blip>
          <a:srcRect b="0" l="0" r="0" t="3166"/>
          <a:stretch/>
        </p:blipFill>
        <p:spPr>
          <a:xfrm>
            <a:off x="7215997" y="2986652"/>
            <a:ext cx="4099233" cy="85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9"/>
          <p:cNvPicPr preferRelativeResize="0"/>
          <p:nvPr/>
        </p:nvPicPr>
        <p:blipFill rotWithShape="1">
          <a:blip r:embed="rId5">
            <a:alphaModFix/>
          </a:blip>
          <a:srcRect b="0" l="0" r="0" t="3530"/>
          <a:stretch/>
        </p:blipFill>
        <p:spPr>
          <a:xfrm>
            <a:off x="14445326" y="2838062"/>
            <a:ext cx="4249157" cy="910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14968538" y="0"/>
            <a:ext cx="9413875" cy="644454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12730727" y="5413375"/>
            <a:ext cx="10603934" cy="6444543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079501" y="5413375"/>
            <a:ext cx="10603934" cy="6452097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4" name="Google Shape;74;p2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1774031" y="6813344"/>
            <a:ext cx="9622515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It is well enough that people of the nation do not understand our banking and monetary system, for if they did, I believe there would be a revolution before tomorrow morning.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13747827" y="6813344"/>
            <a:ext cx="8569734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Money is the most marketable good which people acquire because they want to offer it in later acts of interpersonal exchange</a:t>
            </a:r>
            <a:endParaRPr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913" y="-209830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4032" y="568304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49722" y="568304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13747827" y="10449919"/>
            <a:ext cx="83343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 sz="4400">
              <a:solidFill>
                <a:srgbClr val="F794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1774032" y="10420847"/>
            <a:ext cx="83343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9425071" y="2549046"/>
            <a:ext cx="5530684" cy="142951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6554030" y="900171"/>
            <a:ext cx="1127276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Understanding </a:t>
            </a: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Money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270" y="794083"/>
            <a:ext cx="24386339" cy="1371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/>
          <p:nvPr/>
        </p:nvSpPr>
        <p:spPr>
          <a:xfrm>
            <a:off x="-11178" y="0"/>
            <a:ext cx="24404767" cy="4760259"/>
          </a:xfrm>
          <a:prstGeom prst="rect">
            <a:avLst/>
          </a:pr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62" name="Google Shape;462;p20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0"/>
          <p:cNvSpPr/>
          <p:nvPr/>
        </p:nvSpPr>
        <p:spPr>
          <a:xfrm>
            <a:off x="15595035" y="9048307"/>
            <a:ext cx="3134290" cy="306791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64" name="Google Shape;4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9800" y="9134254"/>
            <a:ext cx="2907924" cy="29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0"/>
          <p:cNvSpPr txBox="1"/>
          <p:nvPr/>
        </p:nvSpPr>
        <p:spPr>
          <a:xfrm>
            <a:off x="7778533" y="864788"/>
            <a:ext cx="1135560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Easily find places to spend sats anywhere on the planet.</a:t>
            </a:r>
            <a:endParaRPr/>
          </a:p>
        </p:txBody>
      </p:sp>
      <p:sp>
        <p:nvSpPr>
          <p:cNvPr id="466" name="Google Shape;466;p20"/>
          <p:cNvSpPr txBox="1"/>
          <p:nvPr/>
        </p:nvSpPr>
        <p:spPr>
          <a:xfrm>
            <a:off x="14737824" y="12167250"/>
            <a:ext cx="48487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descr="logo" id="467" name="Google Shape;467;p20"/>
          <p:cNvSpPr/>
          <p:nvPr/>
        </p:nvSpPr>
        <p:spPr>
          <a:xfrm>
            <a:off x="12038013" y="6705600"/>
            <a:ext cx="1595438" cy="159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68" name="Google Shape;46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955" y="864788"/>
            <a:ext cx="1660150" cy="214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2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1"/>
          <p:cNvSpPr/>
          <p:nvPr/>
        </p:nvSpPr>
        <p:spPr>
          <a:xfrm>
            <a:off x="8113086" y="3640599"/>
            <a:ext cx="12499975" cy="2116928"/>
          </a:xfrm>
          <a:prstGeom prst="roundRect">
            <a:avLst>
              <a:gd fmla="val 7476" name="adj"/>
            </a:avLst>
          </a:prstGeom>
          <a:solidFill>
            <a:schemeClr val="lt1"/>
          </a:solidFill>
          <a:ln cap="flat" cmpd="sng" w="4762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8113086" y="6528178"/>
            <a:ext cx="12499975" cy="2116928"/>
          </a:xfrm>
          <a:prstGeom prst="roundRect">
            <a:avLst>
              <a:gd fmla="val 7476" name="adj"/>
            </a:avLst>
          </a:prstGeom>
          <a:solidFill>
            <a:schemeClr val="lt1"/>
          </a:solidFill>
          <a:ln cap="flat" cmpd="sng" w="4762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113086" y="9439820"/>
            <a:ext cx="12499975" cy="2116928"/>
          </a:xfrm>
          <a:prstGeom prst="roundRect">
            <a:avLst>
              <a:gd fmla="val 7476" name="adj"/>
            </a:avLst>
          </a:prstGeom>
          <a:solidFill>
            <a:schemeClr val="lt1"/>
          </a:solidFill>
          <a:ln cap="flat" cmpd="sng" w="47625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77" name="Google Shape;477;p21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21"/>
          <p:cNvSpPr txBox="1"/>
          <p:nvPr/>
        </p:nvSpPr>
        <p:spPr>
          <a:xfrm>
            <a:off x="8024812" y="954465"/>
            <a:ext cx="83343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Key Points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9" name="Google Shape;479;p21"/>
          <p:cNvSpPr txBox="1"/>
          <p:nvPr/>
        </p:nvSpPr>
        <p:spPr>
          <a:xfrm>
            <a:off x="8736139" y="4320088"/>
            <a:ext cx="125706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Fiat money is broken</a:t>
            </a:r>
            <a:endParaRPr sz="4400">
              <a:solidFill>
                <a:srgbClr val="58368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8736139" y="6872638"/>
            <a:ext cx="1026059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But since 2009 we have an alternative: Bitcoin</a:t>
            </a:r>
            <a:endParaRPr sz="4400">
              <a:solidFill>
                <a:srgbClr val="58368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8736138" y="9775009"/>
            <a:ext cx="1113352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Using it is a simple as downloading a wallet and saving in bitcoin instead.</a:t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5336549" y="3640599"/>
            <a:ext cx="2595228" cy="2116928"/>
          </a:xfrm>
          <a:prstGeom prst="roundRect">
            <a:avLst>
              <a:gd fmla="val 7476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5336549" y="6552241"/>
            <a:ext cx="2595228" cy="2116928"/>
          </a:xfrm>
          <a:prstGeom prst="roundRect">
            <a:avLst>
              <a:gd fmla="val 7476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5336549" y="9415757"/>
            <a:ext cx="2595228" cy="2116928"/>
          </a:xfrm>
          <a:prstGeom prst="roundRect">
            <a:avLst>
              <a:gd fmla="val 7476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85" name="Google Shape;4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682" y="3873582"/>
            <a:ext cx="1650962" cy="16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0888" y="6887430"/>
            <a:ext cx="1446550" cy="14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8196" y="9649626"/>
            <a:ext cx="1571933" cy="157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1"/>
          <p:cNvSpPr txBox="1"/>
          <p:nvPr/>
        </p:nvSpPr>
        <p:spPr>
          <a:xfrm>
            <a:off x="3324484" y="3914233"/>
            <a:ext cx="22378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7941F"/>
                </a:solidFill>
                <a:latin typeface="Ubuntu Light"/>
                <a:ea typeface="Ubuntu Light"/>
                <a:cs typeface="Ubuntu Light"/>
                <a:sym typeface="Ubuntu Light"/>
              </a:rPr>
              <a:t>01</a:t>
            </a: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3324484" y="6801812"/>
            <a:ext cx="22378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7941F"/>
                </a:solidFill>
                <a:latin typeface="Ubuntu Light"/>
                <a:ea typeface="Ubuntu Light"/>
                <a:cs typeface="Ubuntu Light"/>
                <a:sym typeface="Ubuntu Light"/>
              </a:rPr>
              <a:t>02</a:t>
            </a:r>
            <a:endParaRPr/>
          </a:p>
        </p:txBody>
      </p:sp>
      <p:sp>
        <p:nvSpPr>
          <p:cNvPr id="491" name="Google Shape;491;p21"/>
          <p:cNvSpPr txBox="1"/>
          <p:nvPr/>
        </p:nvSpPr>
        <p:spPr>
          <a:xfrm>
            <a:off x="3324484" y="9611331"/>
            <a:ext cx="223787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7941F"/>
                </a:solidFill>
                <a:latin typeface="Ubuntu Light"/>
                <a:ea typeface="Ubuntu Light"/>
                <a:cs typeface="Ubuntu Light"/>
                <a:sym typeface="Ubuntu Light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2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563" y="3885550"/>
            <a:ext cx="5580280" cy="7221538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500" name="Google Shape;500;p22"/>
          <p:cNvSpPr txBox="1"/>
          <p:nvPr/>
        </p:nvSpPr>
        <p:spPr>
          <a:xfrm>
            <a:off x="10704555" y="3420734"/>
            <a:ext cx="10190816" cy="531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Free and Open Source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Impartial &amp; Independent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High-Quality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1" name="Google Shape;5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3676" y="384341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3676" y="5107443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3676" y="634457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2"/>
          <p:cNvSpPr/>
          <p:nvPr/>
        </p:nvSpPr>
        <p:spPr>
          <a:xfrm>
            <a:off x="19643507" y="9040633"/>
            <a:ext cx="3610603" cy="359428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05" name="Google Shape;505;p22"/>
          <p:cNvSpPr txBox="1"/>
          <p:nvPr/>
        </p:nvSpPr>
        <p:spPr>
          <a:xfrm>
            <a:off x="10266175" y="10642272"/>
            <a:ext cx="109689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https://github.com/MyFirstBitcoin</a:t>
            </a:r>
            <a:r>
              <a:rPr lang="en-US" sz="4400" u="none" strike="noStrik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800">
              <a:solidFill>
                <a:srgbClr val="E6E3D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22"/>
          <p:cNvSpPr txBox="1"/>
          <p:nvPr/>
        </p:nvSpPr>
        <p:spPr>
          <a:xfrm>
            <a:off x="10266176" y="9576191"/>
            <a:ext cx="762112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 sz="4400">
              <a:solidFill>
                <a:srgbClr val="E6E3D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9412289" y="9779564"/>
            <a:ext cx="557212" cy="385657"/>
          </a:xfrm>
          <a:prstGeom prst="homePlate">
            <a:avLst>
              <a:gd fmla="val 50000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9412289" y="10849144"/>
            <a:ext cx="557212" cy="385657"/>
          </a:xfrm>
          <a:prstGeom prst="homePlate">
            <a:avLst>
              <a:gd fmla="val 50000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09" name="Google Shape;50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65609" y="9258493"/>
            <a:ext cx="3158559" cy="315855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2"/>
          <p:cNvSpPr/>
          <p:nvPr/>
        </p:nvSpPr>
        <p:spPr>
          <a:xfrm>
            <a:off x="7002966" y="1094606"/>
            <a:ext cx="10415239" cy="1429519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11" name="Google Shape;511;p22"/>
          <p:cNvSpPr txBox="1"/>
          <p:nvPr/>
        </p:nvSpPr>
        <p:spPr>
          <a:xfrm>
            <a:off x="7384532" y="948091"/>
            <a:ext cx="96149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 Diploma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"/>
          <p:cNvSpPr/>
          <p:nvPr/>
        </p:nvSpPr>
        <p:spPr>
          <a:xfrm>
            <a:off x="1046163" y="3616201"/>
            <a:ext cx="6977062" cy="7574087"/>
          </a:xfrm>
          <a:prstGeom prst="roundRect">
            <a:avLst>
              <a:gd fmla="val 9022" name="adj"/>
            </a:avLst>
          </a:prstGeom>
          <a:solidFill>
            <a:srgbClr val="583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17" name="Google Shape;517;p2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3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23"/>
          <p:cNvSpPr/>
          <p:nvPr/>
        </p:nvSpPr>
        <p:spPr>
          <a:xfrm>
            <a:off x="6634163" y="1079500"/>
            <a:ext cx="11112500" cy="1444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1" name="Google Shape;521;p23"/>
          <p:cNvSpPr txBox="1"/>
          <p:nvPr/>
        </p:nvSpPr>
        <p:spPr>
          <a:xfrm>
            <a:off x="6717840" y="1016982"/>
            <a:ext cx="1096894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Online Courses</a:t>
            </a:r>
            <a:endParaRPr b="1" sz="9600">
              <a:solidFill>
                <a:srgbClr val="58348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2" name="Google Shape;522;p23"/>
          <p:cNvSpPr txBox="1"/>
          <p:nvPr/>
        </p:nvSpPr>
        <p:spPr>
          <a:xfrm>
            <a:off x="7164939" y="11998677"/>
            <a:ext cx="100509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>
            <a:off x="1420268" y="3942737"/>
            <a:ext cx="6228853" cy="5179585"/>
          </a:xfrm>
          <a:prstGeom prst="roundRect">
            <a:avLst>
              <a:gd fmla="val 9122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4" name="Google Shape;524;p23"/>
          <p:cNvSpPr txBox="1"/>
          <p:nvPr/>
        </p:nvSpPr>
        <p:spPr>
          <a:xfrm>
            <a:off x="1728944" y="9428649"/>
            <a:ext cx="569626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 Diploma</a:t>
            </a:r>
            <a:endParaRPr b="1" sz="4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1728944" y="10119514"/>
            <a:ext cx="569626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Free</a:t>
            </a:r>
            <a:endParaRPr sz="4400">
              <a:solidFill>
                <a:srgbClr val="F7941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8706006" y="3616201"/>
            <a:ext cx="6977062" cy="7574087"/>
          </a:xfrm>
          <a:prstGeom prst="roundRect">
            <a:avLst>
              <a:gd fmla="val 9022" name="adj"/>
            </a:avLst>
          </a:prstGeom>
          <a:solidFill>
            <a:srgbClr val="583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27" name="Google Shape;527;p23"/>
          <p:cNvSpPr txBox="1"/>
          <p:nvPr/>
        </p:nvSpPr>
        <p:spPr>
          <a:xfrm>
            <a:off x="8852316" y="9428649"/>
            <a:ext cx="668540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Instructor Onboarding</a:t>
            </a:r>
            <a:endParaRPr/>
          </a:p>
        </p:txBody>
      </p:sp>
      <p:sp>
        <p:nvSpPr>
          <p:cNvPr id="528" name="Google Shape;528;p23"/>
          <p:cNvSpPr txBox="1"/>
          <p:nvPr/>
        </p:nvSpPr>
        <p:spPr>
          <a:xfrm>
            <a:off x="9388787" y="10119514"/>
            <a:ext cx="569626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Free</a:t>
            </a:r>
            <a:endParaRPr sz="4400">
              <a:solidFill>
                <a:srgbClr val="F7941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9" name="Google Shape;529;p23"/>
          <p:cNvSpPr/>
          <p:nvPr/>
        </p:nvSpPr>
        <p:spPr>
          <a:xfrm>
            <a:off x="16309964" y="3616201"/>
            <a:ext cx="6977062" cy="7574087"/>
          </a:xfrm>
          <a:prstGeom prst="roundRect">
            <a:avLst>
              <a:gd fmla="val 9022" name="adj"/>
            </a:avLst>
          </a:prstGeom>
          <a:solidFill>
            <a:srgbClr val="5834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30" name="Google Shape;530;p23"/>
          <p:cNvSpPr/>
          <p:nvPr/>
        </p:nvSpPr>
        <p:spPr>
          <a:xfrm>
            <a:off x="16684069" y="3942737"/>
            <a:ext cx="6228853" cy="5179585"/>
          </a:xfrm>
          <a:prstGeom prst="roundRect">
            <a:avLst>
              <a:gd fmla="val 9122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31" name="Google Shape;531;p23"/>
          <p:cNvSpPr txBox="1"/>
          <p:nvPr/>
        </p:nvSpPr>
        <p:spPr>
          <a:xfrm>
            <a:off x="16859597" y="9428649"/>
            <a:ext cx="596255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 for Beginners</a:t>
            </a:r>
            <a:endParaRPr b="1" sz="4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2" name="Google Shape;532;p23"/>
          <p:cNvSpPr txBox="1"/>
          <p:nvPr/>
        </p:nvSpPr>
        <p:spPr>
          <a:xfrm>
            <a:off x="16992745" y="10119514"/>
            <a:ext cx="569626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Free</a:t>
            </a:r>
            <a:endParaRPr sz="4400">
              <a:solidFill>
                <a:srgbClr val="F7941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3" name="Google Shape;533;p23"/>
          <p:cNvPicPr preferRelativeResize="0"/>
          <p:nvPr/>
        </p:nvPicPr>
        <p:blipFill rotWithShape="1">
          <a:blip r:embed="rId6">
            <a:alphaModFix/>
          </a:blip>
          <a:srcRect b="0" l="0" r="0" t="-509"/>
          <a:stretch/>
        </p:blipFill>
        <p:spPr>
          <a:xfrm>
            <a:off x="9076213" y="3963311"/>
            <a:ext cx="6252200" cy="5138435"/>
          </a:xfrm>
          <a:prstGeom prst="roundRect">
            <a:avLst>
              <a:gd fmla="val 845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12625" y="-80198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4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24"/>
          <p:cNvSpPr txBox="1"/>
          <p:nvPr/>
        </p:nvSpPr>
        <p:spPr>
          <a:xfrm>
            <a:off x="13579475" y="4723606"/>
            <a:ext cx="10190816" cy="531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Earn Bitcoin for learning more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Like Duolingo for Bitcoin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Free to use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5796710" y="896231"/>
            <a:ext cx="1278740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Learning App </a:t>
            </a: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 YZER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43" name="Google Shape;5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1801" y="5196657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1801" y="6460681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1801" y="769781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4"/>
          <p:cNvSpPr/>
          <p:nvPr/>
        </p:nvSpPr>
        <p:spPr>
          <a:xfrm>
            <a:off x="19134139" y="8562435"/>
            <a:ext cx="4094052" cy="398179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7941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7" name="Google Shape;547;p24"/>
          <p:cNvSpPr txBox="1"/>
          <p:nvPr/>
        </p:nvSpPr>
        <p:spPr>
          <a:xfrm>
            <a:off x="13044301" y="9337862"/>
            <a:ext cx="762112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 sz="4400">
              <a:solidFill>
                <a:srgbClr val="E6E3D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12190414" y="9525632"/>
            <a:ext cx="557212" cy="385657"/>
          </a:xfrm>
          <a:prstGeom prst="homePlate">
            <a:avLst>
              <a:gd fmla="val 50000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49" name="Google Shape;5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691" y="3968750"/>
            <a:ext cx="5870251" cy="810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94039" y="8787248"/>
            <a:ext cx="3650611" cy="365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7328" y="3968750"/>
            <a:ext cx="5870251" cy="753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9585" y="4258592"/>
            <a:ext cx="3687195" cy="736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14968538" y="0"/>
            <a:ext cx="9413875" cy="644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1800" y="5424131"/>
            <a:ext cx="6921113" cy="5138198"/>
          </a:xfrm>
          <a:prstGeom prst="round2SameRect">
            <a:avLst>
              <a:gd fmla="val 836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16376532" y="5424131"/>
            <a:ext cx="6943724" cy="5776913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349" y="5430545"/>
            <a:ext cx="6918533" cy="5216936"/>
          </a:xfrm>
          <a:prstGeom prst="round2SameRect">
            <a:avLst>
              <a:gd fmla="val 8075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8714786" y="5412581"/>
            <a:ext cx="6943724" cy="5776913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descr="Travel Money NZ | Currency Exchange &amp; Travel Money Cards" id="94" name="Google Shape;9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700" y="5430545"/>
            <a:ext cx="6907266" cy="4652707"/>
          </a:xfrm>
          <a:prstGeom prst="round2SameRect">
            <a:avLst>
              <a:gd fmla="val 9403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1092732" y="5430545"/>
            <a:ext cx="6930494" cy="5776913"/>
          </a:xfrm>
          <a:prstGeom prst="roundRect">
            <a:avLst>
              <a:gd fmla="val 7476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6363301" y="9745663"/>
            <a:ext cx="6956955" cy="1444625"/>
          </a:xfrm>
          <a:prstGeom prst="roundRect">
            <a:avLst>
              <a:gd fmla="val 26646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8706907" y="9745663"/>
            <a:ext cx="6956955" cy="1444625"/>
          </a:xfrm>
          <a:prstGeom prst="roundRect">
            <a:avLst>
              <a:gd fmla="val 26646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078886" y="9745663"/>
            <a:ext cx="6944339" cy="1444625"/>
          </a:xfrm>
          <a:prstGeom prst="roundRect">
            <a:avLst>
              <a:gd fmla="val 24756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9" name="Google Shape;99;p3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3"/>
          <p:cNvSpPr txBox="1"/>
          <p:nvPr/>
        </p:nvSpPr>
        <p:spPr>
          <a:xfrm>
            <a:off x="6518655" y="921762"/>
            <a:ext cx="1127276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Functions of </a:t>
            </a: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Money</a:t>
            </a:r>
            <a:endParaRPr b="1" sz="9600">
              <a:solidFill>
                <a:srgbClr val="F7941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7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7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606297" y="10083254"/>
            <a:ext cx="595834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Medium of Exchange</a:t>
            </a:r>
            <a:endParaRPr sz="44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9206210" y="10083253"/>
            <a:ext cx="595834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Store of Value</a:t>
            </a:r>
            <a:endParaRPr sz="44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16862604" y="10083253"/>
            <a:ext cx="595834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Unit of Account</a:t>
            </a:r>
            <a:endParaRPr sz="4400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-11177" y="0"/>
            <a:ext cx="24403179" cy="4481404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 cap="flat" cmpd="sng" w="12700">
            <a:solidFill>
              <a:srgbClr val="180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32" y="5398104"/>
            <a:ext cx="2601723" cy="260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1079500" y="3461467"/>
            <a:ext cx="3418583" cy="10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Primitive </a:t>
            </a:r>
            <a:endParaRPr/>
          </a:p>
        </p:txBody>
      </p:sp>
      <p:sp>
        <p:nvSpPr>
          <p:cNvPr id="114" name="Google Shape;114;p4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5712933" y="838572"/>
            <a:ext cx="1318869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Evolution of Money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0995" y="5962267"/>
            <a:ext cx="2656630" cy="19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6558" y="5711252"/>
            <a:ext cx="2780668" cy="231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021671">
            <a:off x="7760527" y="6072055"/>
            <a:ext cx="2131056" cy="142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155189">
            <a:off x="10880512" y="5691089"/>
            <a:ext cx="1929956" cy="171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6735915">
            <a:off x="12630107" y="6159674"/>
            <a:ext cx="2358155" cy="10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4013782">
            <a:off x="15049830" y="6266952"/>
            <a:ext cx="2492630" cy="1051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Bitcoin, Btc, Crypto. Royalty-Free Stock Illustration Image ..." id="122" name="Google Shape;12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173632" y="5632918"/>
            <a:ext cx="2402891" cy="240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06949" y="7993129"/>
            <a:ext cx="2496216" cy="241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4996558" y="3461467"/>
            <a:ext cx="4700574" cy="10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Precious Metals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10195607" y="3461467"/>
            <a:ext cx="4772931" cy="10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Gold-Backed</a:t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15505061" y="3470683"/>
            <a:ext cx="3081020" cy="10883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Fiat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19159379" y="3169197"/>
            <a:ext cx="4167187" cy="1599106"/>
          </a:xfrm>
          <a:prstGeom prst="rect">
            <a:avLst/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Decentralized &amp; Digital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8593158" y="8241173"/>
            <a:ext cx="1263956" cy="1156771"/>
          </a:xfrm>
          <a:custGeom>
            <a:rect b="b" l="l" r="r" t="t"/>
            <a:pathLst>
              <a:path extrusionOk="0" h="1156771" w="1591937">
                <a:moveTo>
                  <a:pt x="0" y="0"/>
                </a:moveTo>
                <a:cubicBezTo>
                  <a:pt x="54625" y="319489"/>
                  <a:pt x="109250" y="638978"/>
                  <a:pt x="374573" y="831773"/>
                </a:cubicBezTo>
                <a:cubicBezTo>
                  <a:pt x="639896" y="1024568"/>
                  <a:pt x="1115916" y="1090669"/>
                  <a:pt x="1591937" y="1156771"/>
                </a:cubicBezTo>
              </a:path>
            </a:pathLst>
          </a:custGeom>
          <a:noFill/>
          <a:ln cap="flat" cmpd="sng" w="22225">
            <a:solidFill>
              <a:srgbClr val="3C3C3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2181114" y="7766660"/>
            <a:ext cx="786020" cy="1567543"/>
          </a:xfrm>
          <a:custGeom>
            <a:rect b="b" l="l" r="r" t="t"/>
            <a:pathLst>
              <a:path extrusionOk="0" h="1567543" w="786020">
                <a:moveTo>
                  <a:pt x="0" y="1567543"/>
                </a:moveTo>
                <a:cubicBezTo>
                  <a:pt x="371475" y="1404257"/>
                  <a:pt x="742951" y="1240972"/>
                  <a:pt x="783772" y="979715"/>
                </a:cubicBezTo>
                <a:cubicBezTo>
                  <a:pt x="824593" y="718458"/>
                  <a:pt x="296636" y="125186"/>
                  <a:pt x="244929" y="0"/>
                </a:cubicBezTo>
              </a:path>
            </a:pathLst>
          </a:custGeom>
          <a:noFill/>
          <a:ln cap="flat" cmpd="sng" w="22225">
            <a:solidFill>
              <a:srgbClr val="3C3C3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0" name="Google Shape;130;p4"/>
          <p:cNvSpPr/>
          <p:nvPr/>
        </p:nvSpPr>
        <p:spPr>
          <a:xfrm rot="1165411">
            <a:off x="12464561" y="7833132"/>
            <a:ext cx="1019204" cy="1665514"/>
          </a:xfrm>
          <a:custGeom>
            <a:rect b="b" l="l" r="r" t="t"/>
            <a:pathLst>
              <a:path extrusionOk="0" h="1665514" w="1019204">
                <a:moveTo>
                  <a:pt x="0" y="1665514"/>
                </a:moveTo>
                <a:cubicBezTo>
                  <a:pt x="400050" y="1526721"/>
                  <a:pt x="800100" y="1387929"/>
                  <a:pt x="947057" y="1110343"/>
                </a:cubicBezTo>
                <a:cubicBezTo>
                  <a:pt x="1094014" y="832757"/>
                  <a:pt x="987878" y="416378"/>
                  <a:pt x="881743" y="0"/>
                </a:cubicBezTo>
              </a:path>
            </a:pathLst>
          </a:custGeom>
          <a:noFill/>
          <a:ln cap="flat" cmpd="sng" w="22225">
            <a:solidFill>
              <a:srgbClr val="3C3C3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2131862" y="9155499"/>
            <a:ext cx="2130752" cy="4652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B1C58"/>
                </a:solidFill>
                <a:latin typeface="Ubuntu"/>
                <a:ea typeface="Ubuntu"/>
                <a:cs typeface="Ubuntu"/>
                <a:sym typeface="Ubuntu"/>
              </a:rPr>
              <a:t>BANKNOTE</a:t>
            </a:r>
            <a:endParaRPr/>
          </a:p>
        </p:txBody>
      </p:sp>
      <p:sp>
        <p:nvSpPr>
          <p:cNvPr id="132" name="Google Shape;132;p4"/>
          <p:cNvSpPr/>
          <p:nvPr/>
        </p:nvSpPr>
        <p:spPr>
          <a:xfrm rot="-236960">
            <a:off x="8520739" y="8195323"/>
            <a:ext cx="177614" cy="153116"/>
          </a:xfrm>
          <a:prstGeom prst="triangle">
            <a:avLst>
              <a:gd fmla="val 50000" name="adj"/>
            </a:avLst>
          </a:prstGeom>
          <a:solidFill>
            <a:srgbClr val="5836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3" name="Google Shape;133;p4"/>
          <p:cNvSpPr/>
          <p:nvPr/>
        </p:nvSpPr>
        <p:spPr>
          <a:xfrm rot="5774082">
            <a:off x="9867576" y="9333825"/>
            <a:ext cx="177614" cy="153116"/>
          </a:xfrm>
          <a:prstGeom prst="triangle">
            <a:avLst>
              <a:gd fmla="val 50000" name="adj"/>
            </a:avLst>
          </a:prstGeom>
          <a:solidFill>
            <a:srgbClr val="5836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4" name="Google Shape;134;p4"/>
          <p:cNvSpPr/>
          <p:nvPr/>
        </p:nvSpPr>
        <p:spPr>
          <a:xfrm rot="-9149190">
            <a:off x="12332605" y="7748570"/>
            <a:ext cx="177614" cy="153116"/>
          </a:xfrm>
          <a:prstGeom prst="triangle">
            <a:avLst>
              <a:gd fmla="val 50000" name="adj"/>
            </a:avLst>
          </a:prstGeom>
          <a:solidFill>
            <a:srgbClr val="5836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5" name="Google Shape;135;p4"/>
          <p:cNvSpPr/>
          <p:nvPr/>
        </p:nvSpPr>
        <p:spPr>
          <a:xfrm rot="276489">
            <a:off x="13512336" y="7891208"/>
            <a:ext cx="177614" cy="153116"/>
          </a:xfrm>
          <a:prstGeom prst="triangle">
            <a:avLst>
              <a:gd fmla="val 50000" name="adj"/>
            </a:avLst>
          </a:prstGeom>
          <a:solidFill>
            <a:srgbClr val="5836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6" name="Google Shape;136;p4"/>
          <p:cNvSpPr/>
          <p:nvPr/>
        </p:nvSpPr>
        <p:spPr>
          <a:xfrm rot="5400000">
            <a:off x="16009406" y="6513087"/>
            <a:ext cx="222771" cy="4497417"/>
          </a:xfrm>
          <a:prstGeom prst="rightBracket">
            <a:avLst>
              <a:gd fmla="val 8333" name="adj"/>
            </a:avLst>
          </a:prstGeom>
          <a:noFill/>
          <a:ln cap="flat" cmpd="sng" w="25400">
            <a:solidFill>
              <a:srgbClr val="3C3C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4968538" y="8749927"/>
            <a:ext cx="2286535" cy="2227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B1C58"/>
                </a:solidFill>
                <a:latin typeface="Ubuntu"/>
                <a:ea typeface="Ubuntu"/>
                <a:cs typeface="Ubuntu"/>
                <a:sym typeface="Ubuntu"/>
              </a:rPr>
              <a:t>GOV’T ISSUED</a:t>
            </a:r>
            <a:endParaRPr/>
          </a:p>
        </p:txBody>
      </p:sp>
      <p:cxnSp>
        <p:nvCxnSpPr>
          <p:cNvPr id="138" name="Google Shape;138;p4"/>
          <p:cNvCxnSpPr/>
          <p:nvPr/>
        </p:nvCxnSpPr>
        <p:spPr>
          <a:xfrm>
            <a:off x="1079500" y="10659979"/>
            <a:ext cx="22221825" cy="0"/>
          </a:xfrm>
          <a:prstGeom prst="straightConnector1">
            <a:avLst/>
          </a:prstGeom>
          <a:noFill/>
          <a:ln cap="flat" cmpd="sng" w="3810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9" name="Google Shape;139;p4"/>
          <p:cNvSpPr/>
          <p:nvPr/>
        </p:nvSpPr>
        <p:spPr>
          <a:xfrm>
            <a:off x="10940309" y="11184742"/>
            <a:ext cx="2286535" cy="2227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TIME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rot="5400000">
            <a:off x="22953535" y="10525675"/>
            <a:ext cx="486446" cy="268608"/>
          </a:xfrm>
          <a:prstGeom prst="triangle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880400" y="11654679"/>
            <a:ext cx="146724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What people consider money changes over time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rot="5400000">
            <a:off x="4517951" y="3833217"/>
            <a:ext cx="498068" cy="276436"/>
          </a:xfrm>
          <a:prstGeom prst="triangle">
            <a:avLst>
              <a:gd fmla="val 5296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3" name="Google Shape;143;p4"/>
          <p:cNvSpPr/>
          <p:nvPr/>
        </p:nvSpPr>
        <p:spPr>
          <a:xfrm rot="5400000">
            <a:off x="9697464" y="3833217"/>
            <a:ext cx="498068" cy="276436"/>
          </a:xfrm>
          <a:prstGeom prst="triangle">
            <a:avLst>
              <a:gd fmla="val 5296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4" name="Google Shape;144;p4"/>
          <p:cNvSpPr/>
          <p:nvPr/>
        </p:nvSpPr>
        <p:spPr>
          <a:xfrm rot="5400000">
            <a:off x="14998659" y="3841087"/>
            <a:ext cx="498068" cy="276436"/>
          </a:xfrm>
          <a:prstGeom prst="triangle">
            <a:avLst>
              <a:gd fmla="val 5296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5" name="Google Shape;145;p4"/>
          <p:cNvSpPr/>
          <p:nvPr/>
        </p:nvSpPr>
        <p:spPr>
          <a:xfrm rot="5400000">
            <a:off x="18605949" y="3841087"/>
            <a:ext cx="498068" cy="276436"/>
          </a:xfrm>
          <a:prstGeom prst="triangle">
            <a:avLst>
              <a:gd fmla="val 5296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18128393" y="-1980889"/>
            <a:ext cx="6645339" cy="506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941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14982302" y="7995622"/>
            <a:ext cx="5556250" cy="911957"/>
          </a:xfrm>
          <a:prstGeom prst="roundRect">
            <a:avLst>
              <a:gd fmla="val 16667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8430521" y="8017968"/>
            <a:ext cx="5148953" cy="911957"/>
          </a:xfrm>
          <a:prstGeom prst="roundRect">
            <a:avLst>
              <a:gd fmla="val 16667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2466975" y="8017968"/>
            <a:ext cx="5556250" cy="911957"/>
          </a:xfrm>
          <a:prstGeom prst="roundRect">
            <a:avLst>
              <a:gd fmla="val 16667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154" name="Google Shape;154;p5"/>
          <p:cNvCxnSpPr/>
          <p:nvPr/>
        </p:nvCxnSpPr>
        <p:spPr>
          <a:xfrm>
            <a:off x="14968538" y="5405465"/>
            <a:ext cx="2870700" cy="1337400"/>
          </a:xfrm>
          <a:prstGeom prst="bentConnector3">
            <a:avLst>
              <a:gd fmla="val 96332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5" name="Google Shape;155;p5"/>
          <p:cNvSpPr/>
          <p:nvPr/>
        </p:nvSpPr>
        <p:spPr>
          <a:xfrm>
            <a:off x="14981816" y="6566186"/>
            <a:ext cx="5556250" cy="9119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3857625" y="6458743"/>
            <a:ext cx="5556250" cy="9119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2302180" y="8021339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PRICE INFLATION </a:t>
            </a:r>
            <a:endParaRPr b="1" sz="4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-156436" y="8032714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DETERIORATION</a:t>
            </a:r>
            <a:endParaRPr b="1" sz="4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5576175" y="8051296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SHRINKFLATION</a:t>
            </a:r>
            <a:endParaRPr b="1" sz="4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499443" y="9092555"/>
            <a:ext cx="554588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Reduce Quality </a:t>
            </a:r>
            <a:r>
              <a:rPr b="0" i="0" lang="en-US" sz="4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of Ingredients</a:t>
            </a:r>
            <a:endParaRPr b="1" sz="4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8232053" y="9092555"/>
            <a:ext cx="554588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Reduce Quantity </a:t>
            </a:r>
            <a:r>
              <a:rPr b="0" i="0" lang="en-US" sz="4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of Ingredients</a:t>
            </a:r>
            <a:endParaRPr b="1" sz="4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5270591" y="9070210"/>
            <a:ext cx="554588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Pass on Costs </a:t>
            </a:r>
            <a:r>
              <a:rPr b="0" i="0" lang="en-US" sz="4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to </a:t>
            </a:r>
            <a:r>
              <a:rPr i="0" lang="en-US" sz="4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Customers</a:t>
            </a:r>
            <a:endParaRPr b="1" sz="4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5"/>
          <p:cNvCxnSpPr/>
          <p:nvPr/>
        </p:nvCxnSpPr>
        <p:spPr>
          <a:xfrm flipH="1" rot="10800000">
            <a:off x="6648596" y="5432864"/>
            <a:ext cx="5901000" cy="999600"/>
          </a:xfrm>
          <a:prstGeom prst="bentConnector2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PNG y SVG de ingredients con fondo transparente para descargar"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3765" y="10632421"/>
            <a:ext cx="2222670" cy="2222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eseburger Hamburger Fast Food - Burger Clipart Png Transparent Png ..." id="168" name="Google Shape;16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3360" y="10810923"/>
            <a:ext cx="2222670" cy="194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12317841" y="6576714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RAISE PRICES</a:t>
            </a:r>
            <a:endParaRPr b="1" sz="4400">
              <a:solidFill>
                <a:srgbClr val="58368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1241878" y="6498845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HIDE INCREASE</a:t>
            </a:r>
            <a:endParaRPr b="1" sz="4400">
              <a:solidFill>
                <a:srgbClr val="58368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81486" y="10754032"/>
            <a:ext cx="2134599" cy="21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>
            <a:off x="8303791" y="2591475"/>
            <a:ext cx="7776417" cy="142951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6771955" y="974006"/>
            <a:ext cx="1085764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Consequences of </a:t>
            </a:r>
            <a:r>
              <a:rPr b="1" lang="en-US" sz="960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Fiat Money</a:t>
            </a:r>
            <a:endParaRPr b="1" sz="9600">
              <a:solidFill>
                <a:srgbClr val="F794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9412288" y="4971858"/>
            <a:ext cx="5556250" cy="911957"/>
          </a:xfrm>
          <a:prstGeom prst="roundRect">
            <a:avLst>
              <a:gd fmla="val 16667" name="adj"/>
            </a:avLst>
          </a:prstGeom>
          <a:solidFill>
            <a:srgbClr val="5E3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6763178" y="4998234"/>
            <a:ext cx="108576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INPUT </a:t>
            </a:r>
            <a:r>
              <a:rPr b="1" lang="en-US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PRICES RISE</a:t>
            </a:r>
            <a:endParaRPr b="1" sz="4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/>
          <p:nvPr/>
        </p:nvSpPr>
        <p:spPr>
          <a:xfrm>
            <a:off x="0" y="0"/>
            <a:ext cx="24382413" cy="3968750"/>
          </a:xfrm>
          <a:prstGeom prst="rect">
            <a:avLst/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o photo description available." id="183" name="Google Shape;183;p6"/>
          <p:cNvPicPr preferRelativeResize="0"/>
          <p:nvPr/>
        </p:nvPicPr>
        <p:blipFill rotWithShape="1">
          <a:blip r:embed="rId4">
            <a:alphaModFix/>
          </a:blip>
          <a:srcRect b="12887" l="2903" r="3024" t="12906"/>
          <a:stretch/>
        </p:blipFill>
        <p:spPr>
          <a:xfrm>
            <a:off x="1807535" y="2842230"/>
            <a:ext cx="20824493" cy="101434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5422773" y="718572"/>
            <a:ext cx="1499882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Purchasing Power of the U.S. Dollar </a:t>
            </a:r>
            <a:r>
              <a:rPr b="1" lang="en-US" sz="4800">
                <a:solidFill>
                  <a:srgbClr val="E6E3D7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 b="1" sz="6600">
              <a:solidFill>
                <a:srgbClr val="E6E3D7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4189259" y="3120209"/>
            <a:ext cx="5223029" cy="1622591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Federal Reserve Created</a:t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172879" y="8764877"/>
            <a:ext cx="5464106" cy="1964747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Dollar has lost more than 96% of its value since 1913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6634163" y="1079500"/>
            <a:ext cx="11114088" cy="142951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6714934" y="3968750"/>
            <a:ext cx="11022140" cy="5776913"/>
          </a:xfrm>
          <a:prstGeom prst="roundRect">
            <a:avLst>
              <a:gd fmla="val 7476" name="adj"/>
            </a:avLst>
          </a:prstGeom>
          <a:solidFill>
            <a:schemeClr val="lt1"/>
          </a:soli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3" name="Google Shape;193;p7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6555617" y="889428"/>
            <a:ext cx="1127276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What is Bitcoin?</a:t>
            </a:r>
            <a:endParaRPr b="1" sz="9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7271734" y="4503509"/>
            <a:ext cx="990854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is a decentralized digital currency that is finite and exists outside of the control of governments and banks</a:t>
            </a:r>
            <a:endParaRPr i="1" sz="6000">
              <a:solidFill>
                <a:srgbClr val="5E37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17737074" y="9745663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5">
            <a:alphaModFix/>
          </a:blip>
          <a:srcRect b="42255" l="14226" r="14932" t="10597"/>
          <a:stretch/>
        </p:blipFill>
        <p:spPr>
          <a:xfrm rot="-732781">
            <a:off x="1078901" y="4917229"/>
            <a:ext cx="3964628" cy="395774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5">
            <a:alphaModFix/>
          </a:blip>
          <a:srcRect b="42255" l="14226" r="14932" t="10597"/>
          <a:stretch/>
        </p:blipFill>
        <p:spPr>
          <a:xfrm rot="-732781">
            <a:off x="19338884" y="4917229"/>
            <a:ext cx="3964628" cy="395774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>
            <a:off x="13608079" y="1079500"/>
            <a:ext cx="8294492" cy="1429519"/>
          </a:xfrm>
          <a:prstGeom prst="roundRect">
            <a:avLst>
              <a:gd fmla="val 16667" name="adj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492541" y="1100627"/>
            <a:ext cx="8294492" cy="142951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0800000">
            <a:off x="-11176" y="-872755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13579475" y="3953192"/>
            <a:ext cx="8320087" cy="8681721"/>
          </a:xfrm>
          <a:prstGeom prst="roundRect">
            <a:avLst>
              <a:gd fmla="val 5121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2468563" y="3953192"/>
            <a:ext cx="8320087" cy="8681721"/>
          </a:xfrm>
          <a:prstGeom prst="roundRect">
            <a:avLst>
              <a:gd fmla="val 5121" name="adj"/>
            </a:avLst>
          </a:pr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1568"/>
                </a:srgbClr>
              </a:gs>
            </a:gsLst>
            <a:lin ang="2700000" scaled="0"/>
          </a:gradFill>
          <a:ln cap="flat" cmpd="sng" w="47625">
            <a:solidFill>
              <a:srgbClr val="5E37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5" name="Google Shape;215;p9"/>
          <p:cNvSpPr txBox="1"/>
          <p:nvPr>
            <p:ph idx="12" type="sldNum"/>
          </p:nvPr>
        </p:nvSpPr>
        <p:spPr>
          <a:xfrm>
            <a:off x="1" y="12712700"/>
            <a:ext cx="1079500" cy="10032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rotWithShape="0" algn="l" dir="18900000" dist="254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3722798" y="4430304"/>
            <a:ext cx="7292931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1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Centralized</a:t>
            </a:r>
            <a:endParaRPr b="1"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Closed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Controlled by central banks and governments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Unlimited Supply</a:t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14910594" y="4430304"/>
            <a:ext cx="6943724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1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Decentralized</a:t>
            </a:r>
            <a:endParaRPr b="1"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Peer to peer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Uncounterfeitable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TR"/>
              <a:buChar char="‣"/>
            </a:pPr>
            <a:r>
              <a:rPr b="0" i="0" lang="en-US" sz="4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Finite</a:t>
            </a:r>
            <a:endParaRPr sz="4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242" y="8531893"/>
            <a:ext cx="3739983" cy="373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/>
        </p:nvSpPr>
        <p:spPr>
          <a:xfrm>
            <a:off x="3056133" y="951230"/>
            <a:ext cx="734526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Fiat System</a:t>
            </a:r>
            <a:endParaRPr b="1" sz="9600">
              <a:solidFill>
                <a:srgbClr val="5E378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15702963" y="951230"/>
            <a:ext cx="734526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 b="1" sz="9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255747" y="951230"/>
            <a:ext cx="18836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 b="1" sz="9600">
              <a:solidFill>
                <a:srgbClr val="F7941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9"/>
          <p:cNvSpPr/>
          <p:nvPr/>
        </p:nvSpPr>
        <p:spPr>
          <a:xfrm rot="10800000">
            <a:off x="10907791" y="1544117"/>
            <a:ext cx="454397" cy="515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3018608" y="1478365"/>
            <a:ext cx="454397" cy="5153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94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17817968" y="9834532"/>
            <a:ext cx="6645339" cy="50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12647124" y="9944216"/>
            <a:ext cx="177" cy="346"/>
          </a:xfrm>
          <a:custGeom>
            <a:rect b="b" l="l" r="r" t="t"/>
            <a:pathLst>
              <a:path extrusionOk="0" h="346" w="177">
                <a:moveTo>
                  <a:pt x="0" y="0"/>
                </a:moveTo>
                <a:lnTo>
                  <a:pt x="99" y="152"/>
                </a:lnTo>
                <a:lnTo>
                  <a:pt x="177" y="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180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15801352" y="9777812"/>
            <a:ext cx="178" cy="347"/>
          </a:xfrm>
          <a:custGeom>
            <a:rect b="b" l="l" r="r" t="t"/>
            <a:pathLst>
              <a:path extrusionOk="0" h="347" w="178">
                <a:moveTo>
                  <a:pt x="0" y="0"/>
                </a:moveTo>
                <a:lnTo>
                  <a:pt x="178" y="347"/>
                </a:lnTo>
                <a:lnTo>
                  <a:pt x="93" y="2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180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7" name="Google Shape;227;p9"/>
          <p:cNvSpPr/>
          <p:nvPr/>
        </p:nvSpPr>
        <p:spPr>
          <a:xfrm rot="1800000">
            <a:off x="15711503" y="8286438"/>
            <a:ext cx="3728240" cy="4663634"/>
          </a:xfrm>
          <a:custGeom>
            <a:rect b="b" l="l" r="r" t="t"/>
            <a:pathLst>
              <a:path extrusionOk="0" h="5638165" w="4507308">
                <a:moveTo>
                  <a:pt x="750082" y="5203447"/>
                </a:moveTo>
                <a:cubicBezTo>
                  <a:pt x="691594" y="5260437"/>
                  <a:pt x="678364" y="5355185"/>
                  <a:pt x="723498" y="5427853"/>
                </a:cubicBezTo>
                <a:cubicBezTo>
                  <a:pt x="777161" y="5514194"/>
                  <a:pt x="888773" y="5541323"/>
                  <a:pt x="974784" y="5487867"/>
                </a:cubicBezTo>
                <a:cubicBezTo>
                  <a:pt x="1039292" y="5447778"/>
                  <a:pt x="1070027" y="5374350"/>
                  <a:pt x="1058847" y="5304219"/>
                </a:cubicBezTo>
                <a:cubicBezTo>
                  <a:pt x="1055120" y="5280842"/>
                  <a:pt x="1046737" y="5257832"/>
                  <a:pt x="1033395" y="5236546"/>
                </a:cubicBezTo>
                <a:cubicBezTo>
                  <a:pt x="978658" y="5149963"/>
                  <a:pt x="866441" y="5125522"/>
                  <a:pt x="777882" y="5181509"/>
                </a:cubicBezTo>
                <a:cubicBezTo>
                  <a:pt x="767718" y="5187935"/>
                  <a:pt x="758438" y="5195306"/>
                  <a:pt x="750082" y="5203447"/>
                </a:cubicBezTo>
                <a:close/>
                <a:moveTo>
                  <a:pt x="3524725" y="2675324"/>
                </a:moveTo>
                <a:cubicBezTo>
                  <a:pt x="3504198" y="2694315"/>
                  <a:pt x="3486912" y="2717749"/>
                  <a:pt x="3474312" y="2745087"/>
                </a:cubicBezTo>
                <a:cubicBezTo>
                  <a:pt x="3426359" y="2848701"/>
                  <a:pt x="3473583" y="2976352"/>
                  <a:pt x="3577045" y="3024665"/>
                </a:cubicBezTo>
                <a:cubicBezTo>
                  <a:pt x="3685165" y="3074960"/>
                  <a:pt x="3812511" y="3028454"/>
                  <a:pt x="3862143" y="2920897"/>
                </a:cubicBezTo>
                <a:cubicBezTo>
                  <a:pt x="3911013" y="2815132"/>
                  <a:pt x="3863843" y="2688350"/>
                  <a:pt x="3757873" y="2638970"/>
                </a:cubicBezTo>
                <a:cubicBezTo>
                  <a:pt x="3677050" y="2601363"/>
                  <a:pt x="3586306" y="2618349"/>
                  <a:pt x="3524725" y="2675324"/>
                </a:cubicBezTo>
                <a:close/>
                <a:moveTo>
                  <a:pt x="1808713" y="3804328"/>
                </a:moveTo>
                <a:cubicBezTo>
                  <a:pt x="1702562" y="3902815"/>
                  <a:pt x="1676649" y="4064397"/>
                  <a:pt x="1754397" y="4191843"/>
                </a:cubicBezTo>
                <a:cubicBezTo>
                  <a:pt x="1843667" y="4338157"/>
                  <a:pt x="2033073" y="4383380"/>
                  <a:pt x="2180373" y="4293483"/>
                </a:cubicBezTo>
                <a:cubicBezTo>
                  <a:pt x="2288872" y="4227310"/>
                  <a:pt x="2341367" y="4104528"/>
                  <a:pt x="2323484" y="3985738"/>
                </a:cubicBezTo>
                <a:cubicBezTo>
                  <a:pt x="2317525" y="3946140"/>
                  <a:pt x="2303746" y="3906987"/>
                  <a:pt x="2281614" y="3870522"/>
                </a:cubicBezTo>
                <a:cubicBezTo>
                  <a:pt x="2193713" y="3725648"/>
                  <a:pt x="2002521" y="3678329"/>
                  <a:pt x="1859050" y="3766266"/>
                </a:cubicBezTo>
                <a:cubicBezTo>
                  <a:pt x="1840679" y="3777476"/>
                  <a:pt x="1823877" y="3790259"/>
                  <a:pt x="1808713" y="3804328"/>
                </a:cubicBezTo>
                <a:close/>
                <a:moveTo>
                  <a:pt x="731292" y="3912451"/>
                </a:moveTo>
                <a:cubicBezTo>
                  <a:pt x="685558" y="4042738"/>
                  <a:pt x="669692" y="4064288"/>
                  <a:pt x="554164" y="4158520"/>
                </a:cubicBezTo>
                <a:lnTo>
                  <a:pt x="553834" y="4158728"/>
                </a:lnTo>
                <a:lnTo>
                  <a:pt x="839236" y="5021994"/>
                </a:lnTo>
                <a:cubicBezTo>
                  <a:pt x="895811" y="5032766"/>
                  <a:pt x="944431" y="5037512"/>
                  <a:pt x="990001" y="5052015"/>
                </a:cubicBezTo>
                <a:cubicBezTo>
                  <a:pt x="1017459" y="5060461"/>
                  <a:pt x="1030110" y="5055689"/>
                  <a:pt x="1047883" y="5035698"/>
                </a:cubicBezTo>
                <a:lnTo>
                  <a:pt x="1476532" y="4550443"/>
                </a:lnTo>
                <a:lnTo>
                  <a:pt x="1687877" y="4310389"/>
                </a:lnTo>
                <a:cubicBezTo>
                  <a:pt x="1626627" y="4233914"/>
                  <a:pt x="1593692" y="4148290"/>
                  <a:pt x="1586874" y="4050767"/>
                </a:cubicBezTo>
                <a:close/>
                <a:moveTo>
                  <a:pt x="3966434" y="853149"/>
                </a:moveTo>
                <a:cubicBezTo>
                  <a:pt x="3943780" y="875210"/>
                  <a:pt x="3925014" y="902116"/>
                  <a:pt x="3911771" y="933201"/>
                </a:cubicBezTo>
                <a:cubicBezTo>
                  <a:pt x="3858647" y="1057897"/>
                  <a:pt x="3918590" y="1202398"/>
                  <a:pt x="4044766" y="1254036"/>
                </a:cubicBezTo>
                <a:cubicBezTo>
                  <a:pt x="4168434" y="1304604"/>
                  <a:pt x="4310991" y="1244257"/>
                  <a:pt x="4362171" y="1119156"/>
                </a:cubicBezTo>
                <a:cubicBezTo>
                  <a:pt x="4399640" y="1027480"/>
                  <a:pt x="4375638" y="924140"/>
                  <a:pt x="4309854" y="856823"/>
                </a:cubicBezTo>
                <a:lnTo>
                  <a:pt x="4230990" y="803356"/>
                </a:lnTo>
                <a:lnTo>
                  <a:pt x="4231232" y="803430"/>
                </a:lnTo>
                <a:lnTo>
                  <a:pt x="4230874" y="803278"/>
                </a:lnTo>
                <a:lnTo>
                  <a:pt x="4230990" y="803356"/>
                </a:lnTo>
                <a:lnTo>
                  <a:pt x="4183744" y="788963"/>
                </a:lnTo>
                <a:cubicBezTo>
                  <a:pt x="4104016" y="773129"/>
                  <a:pt x="4023072" y="797998"/>
                  <a:pt x="3966434" y="853149"/>
                </a:cubicBezTo>
                <a:close/>
                <a:moveTo>
                  <a:pt x="1861049" y="2650913"/>
                </a:moveTo>
                <a:cubicBezTo>
                  <a:pt x="1843913" y="2667302"/>
                  <a:pt x="1829686" y="2687408"/>
                  <a:pt x="1819636" y="2710751"/>
                </a:cubicBezTo>
                <a:cubicBezTo>
                  <a:pt x="1789330" y="2780396"/>
                  <a:pt x="1805444" y="2857908"/>
                  <a:pt x="1854785" y="2909273"/>
                </a:cubicBezTo>
                <a:lnTo>
                  <a:pt x="1914553" y="2950547"/>
                </a:lnTo>
                <a:lnTo>
                  <a:pt x="1914355" y="2950506"/>
                </a:lnTo>
                <a:lnTo>
                  <a:pt x="1914714" y="2950659"/>
                </a:lnTo>
                <a:lnTo>
                  <a:pt x="1914553" y="2950547"/>
                </a:lnTo>
                <a:lnTo>
                  <a:pt x="1984139" y="2965173"/>
                </a:lnTo>
                <a:cubicBezTo>
                  <a:pt x="2054585" y="2965556"/>
                  <a:pt x="2122934" y="2924743"/>
                  <a:pt x="2152478" y="2857631"/>
                </a:cubicBezTo>
                <a:cubicBezTo>
                  <a:pt x="2193397" y="2764566"/>
                  <a:pt x="2151997" y="2658024"/>
                  <a:pt x="2059443" y="2616900"/>
                </a:cubicBezTo>
                <a:cubicBezTo>
                  <a:pt x="1990028" y="2586057"/>
                  <a:pt x="1912456" y="2601750"/>
                  <a:pt x="1861049" y="2650913"/>
                </a:cubicBezTo>
                <a:close/>
                <a:moveTo>
                  <a:pt x="2845818" y="1611290"/>
                </a:moveTo>
                <a:cubicBezTo>
                  <a:pt x="2816449" y="1638659"/>
                  <a:pt x="2792005" y="1672249"/>
                  <a:pt x="2774662" y="1711218"/>
                </a:cubicBezTo>
                <a:cubicBezTo>
                  <a:pt x="2704985" y="1867812"/>
                  <a:pt x="2775389" y="2049370"/>
                  <a:pt x="2933059" y="2119503"/>
                </a:cubicBezTo>
                <a:cubicBezTo>
                  <a:pt x="3087860" y="2188417"/>
                  <a:pt x="3268906" y="2118219"/>
                  <a:pt x="3338637" y="1962493"/>
                </a:cubicBezTo>
                <a:cubicBezTo>
                  <a:pt x="3407909" y="1807843"/>
                  <a:pt x="3338214" y="1623627"/>
                  <a:pt x="3184332" y="1555529"/>
                </a:cubicBezTo>
                <a:cubicBezTo>
                  <a:pt x="3066351" y="1503043"/>
                  <a:pt x="2933923" y="1529181"/>
                  <a:pt x="2845818" y="1611290"/>
                </a:cubicBezTo>
                <a:close/>
                <a:moveTo>
                  <a:pt x="197439" y="3659920"/>
                </a:moveTo>
                <a:cubicBezTo>
                  <a:pt x="116680" y="3738803"/>
                  <a:pt x="98122" y="3868014"/>
                  <a:pt x="160299" y="3967002"/>
                </a:cubicBezTo>
                <a:cubicBezTo>
                  <a:pt x="232518" y="4081239"/>
                  <a:pt x="385540" y="4116287"/>
                  <a:pt x="500106" y="4043858"/>
                </a:cubicBezTo>
                <a:cubicBezTo>
                  <a:pt x="586526" y="3989225"/>
                  <a:pt x="626784" y="3890682"/>
                  <a:pt x="610691" y="3796075"/>
                </a:cubicBezTo>
                <a:cubicBezTo>
                  <a:pt x="605327" y="3764540"/>
                  <a:pt x="593702" y="3733442"/>
                  <a:pt x="575440" y="3704553"/>
                </a:cubicBezTo>
                <a:lnTo>
                  <a:pt x="575232" y="3704224"/>
                </a:lnTo>
                <a:cubicBezTo>
                  <a:pt x="502385" y="3588998"/>
                  <a:pt x="350943" y="3555719"/>
                  <a:pt x="235805" y="3629429"/>
                </a:cubicBezTo>
                <a:cubicBezTo>
                  <a:pt x="221783" y="3638408"/>
                  <a:pt x="208976" y="3648650"/>
                  <a:pt x="197439" y="3659920"/>
                </a:cubicBezTo>
                <a:close/>
                <a:moveTo>
                  <a:pt x="1212331" y="1507184"/>
                </a:moveTo>
                <a:cubicBezTo>
                  <a:pt x="1195515" y="1523258"/>
                  <a:pt x="1181565" y="1542770"/>
                  <a:pt x="1171807" y="1565179"/>
                </a:cubicBezTo>
                <a:cubicBezTo>
                  <a:pt x="1131248" y="1658395"/>
                  <a:pt x="1172341" y="1765655"/>
                  <a:pt x="1265200" y="1806062"/>
                </a:cubicBezTo>
                <a:cubicBezTo>
                  <a:pt x="1358058" y="1846469"/>
                  <a:pt x="1465570" y="1803790"/>
                  <a:pt x="1505314" y="1711495"/>
                </a:cubicBezTo>
                <a:cubicBezTo>
                  <a:pt x="1545463" y="1617256"/>
                  <a:pt x="1501813" y="1511026"/>
                  <a:pt x="1405425" y="1469961"/>
                </a:cubicBezTo>
                <a:cubicBezTo>
                  <a:pt x="1339044" y="1441682"/>
                  <a:pt x="1262781" y="1458963"/>
                  <a:pt x="1212331" y="1507184"/>
                </a:cubicBezTo>
                <a:close/>
                <a:moveTo>
                  <a:pt x="2119768" y="704462"/>
                </a:moveTo>
                <a:cubicBezTo>
                  <a:pt x="1935363" y="948500"/>
                  <a:pt x="1750141" y="1193460"/>
                  <a:pt x="1571551" y="1429814"/>
                </a:cubicBezTo>
                <a:cubicBezTo>
                  <a:pt x="1594831" y="1482492"/>
                  <a:pt x="1618550" y="1525197"/>
                  <a:pt x="1632508" y="1570937"/>
                </a:cubicBezTo>
                <a:cubicBezTo>
                  <a:pt x="1641158" y="1598332"/>
                  <a:pt x="1652273" y="1606030"/>
                  <a:pt x="1678824" y="1609297"/>
                </a:cubicBezTo>
                <a:cubicBezTo>
                  <a:pt x="1893060" y="1634100"/>
                  <a:pt x="2107402" y="1660643"/>
                  <a:pt x="2321693" y="1686315"/>
                </a:cubicBezTo>
                <a:cubicBezTo>
                  <a:pt x="2426817" y="1698925"/>
                  <a:pt x="2531736" y="1711025"/>
                  <a:pt x="2639317" y="1723834"/>
                </a:cubicBezTo>
                <a:cubicBezTo>
                  <a:pt x="2667446" y="1629980"/>
                  <a:pt x="2719192" y="1554229"/>
                  <a:pt x="2795570" y="1493206"/>
                </a:cubicBezTo>
                <a:cubicBezTo>
                  <a:pt x="2670678" y="1230859"/>
                  <a:pt x="2546762" y="970198"/>
                  <a:pt x="2423259" y="710559"/>
                </a:cubicBezTo>
                <a:cubicBezTo>
                  <a:pt x="2290061" y="746952"/>
                  <a:pt x="2263312" y="746140"/>
                  <a:pt x="2120126" y="704614"/>
                </a:cubicBezTo>
                <a:close/>
                <a:moveTo>
                  <a:pt x="2109010" y="192396"/>
                </a:moveTo>
                <a:cubicBezTo>
                  <a:pt x="2086072" y="214329"/>
                  <a:pt x="2067117" y="240996"/>
                  <a:pt x="2053937" y="271684"/>
                </a:cubicBezTo>
                <a:cubicBezTo>
                  <a:pt x="2000966" y="396023"/>
                  <a:pt x="2059070" y="541858"/>
                  <a:pt x="2183768" y="594981"/>
                </a:cubicBezTo>
                <a:cubicBezTo>
                  <a:pt x="2309181" y="648411"/>
                  <a:pt x="2452202" y="589955"/>
                  <a:pt x="2505784" y="464183"/>
                </a:cubicBezTo>
                <a:lnTo>
                  <a:pt x="2505936" y="463825"/>
                </a:lnTo>
                <a:cubicBezTo>
                  <a:pt x="2559366" y="338411"/>
                  <a:pt x="2500703" y="194879"/>
                  <a:pt x="2374627" y="142013"/>
                </a:cubicBezTo>
                <a:cubicBezTo>
                  <a:pt x="2282489" y="103394"/>
                  <a:pt x="2177824" y="126596"/>
                  <a:pt x="2109010" y="192396"/>
                </a:cubicBezTo>
                <a:close/>
                <a:moveTo>
                  <a:pt x="2037009" y="91824"/>
                </a:moveTo>
                <a:cubicBezTo>
                  <a:pt x="2147148" y="-5893"/>
                  <a:pt x="2307621" y="-28888"/>
                  <a:pt x="2447026" y="38653"/>
                </a:cubicBezTo>
                <a:cubicBezTo>
                  <a:pt x="2599333" y="112430"/>
                  <a:pt x="2680414" y="288799"/>
                  <a:pt x="2638078" y="458733"/>
                </a:cubicBezTo>
                <a:cubicBezTo>
                  <a:pt x="2622815" y="520392"/>
                  <a:pt x="2592863" y="575792"/>
                  <a:pt x="2547084" y="620640"/>
                </a:cubicBezTo>
                <a:cubicBezTo>
                  <a:pt x="2533765" y="634018"/>
                  <a:pt x="2528981" y="644256"/>
                  <a:pt x="2538176" y="663413"/>
                </a:cubicBezTo>
                <a:cubicBezTo>
                  <a:pt x="2657727" y="915441"/>
                  <a:pt x="2776612" y="1168033"/>
                  <a:pt x="2895652" y="1420265"/>
                </a:cubicBezTo>
                <a:cubicBezTo>
                  <a:pt x="2897862" y="1425016"/>
                  <a:pt x="2900887" y="1428846"/>
                  <a:pt x="2904171" y="1434057"/>
                </a:cubicBezTo>
                <a:cubicBezTo>
                  <a:pt x="3069753" y="1379285"/>
                  <a:pt x="3219198" y="1406118"/>
                  <a:pt x="3353491" y="1522178"/>
                </a:cubicBezTo>
                <a:cubicBezTo>
                  <a:pt x="3363041" y="1515663"/>
                  <a:pt x="3372795" y="1509658"/>
                  <a:pt x="3381628" y="1502838"/>
                </a:cubicBezTo>
                <a:cubicBezTo>
                  <a:pt x="3512385" y="1400629"/>
                  <a:pt x="3643086" y="1297553"/>
                  <a:pt x="3774764" y="1196161"/>
                </a:cubicBezTo>
                <a:cubicBezTo>
                  <a:pt x="3796107" y="1179852"/>
                  <a:pt x="3797766" y="1167012"/>
                  <a:pt x="3790144" y="1142173"/>
                </a:cubicBezTo>
                <a:cubicBezTo>
                  <a:pt x="3748018" y="1006532"/>
                  <a:pt x="3774293" y="882252"/>
                  <a:pt x="3870064" y="778688"/>
                </a:cubicBezTo>
                <a:cubicBezTo>
                  <a:pt x="3967315" y="673636"/>
                  <a:pt x="4089829" y="639465"/>
                  <a:pt x="4230181" y="671742"/>
                </a:cubicBezTo>
                <a:cubicBezTo>
                  <a:pt x="4237449" y="673566"/>
                  <a:pt x="4244913" y="672937"/>
                  <a:pt x="4252485" y="674045"/>
                </a:cubicBezTo>
                <a:lnTo>
                  <a:pt x="4315908" y="701065"/>
                </a:lnTo>
                <a:lnTo>
                  <a:pt x="4315245" y="701629"/>
                </a:lnTo>
                <a:cubicBezTo>
                  <a:pt x="4353829" y="736273"/>
                  <a:pt x="4398593" y="766349"/>
                  <a:pt x="4430182" y="806479"/>
                </a:cubicBezTo>
                <a:cubicBezTo>
                  <a:pt x="4548288" y="957555"/>
                  <a:pt x="4528036" y="1172038"/>
                  <a:pt x="4388028" y="1299939"/>
                </a:cubicBezTo>
                <a:cubicBezTo>
                  <a:pt x="4246694" y="1428969"/>
                  <a:pt x="4034558" y="1430038"/>
                  <a:pt x="3891699" y="1302285"/>
                </a:cubicBezTo>
                <a:cubicBezTo>
                  <a:pt x="3884319" y="1295755"/>
                  <a:pt x="3877248" y="1288507"/>
                  <a:pt x="3867254" y="1279171"/>
                </a:cubicBezTo>
                <a:cubicBezTo>
                  <a:pt x="3721694" y="1393275"/>
                  <a:pt x="3576948" y="1506457"/>
                  <a:pt x="3432205" y="1619639"/>
                </a:cubicBezTo>
                <a:cubicBezTo>
                  <a:pt x="3532640" y="1830078"/>
                  <a:pt x="3498874" y="2014672"/>
                  <a:pt x="3329891" y="2176798"/>
                </a:cubicBezTo>
                <a:cubicBezTo>
                  <a:pt x="3397593" y="2291160"/>
                  <a:pt x="3466066" y="2406697"/>
                  <a:pt x="3534332" y="2521722"/>
                </a:cubicBezTo>
                <a:cubicBezTo>
                  <a:pt x="3770889" y="2437492"/>
                  <a:pt x="3954199" y="2587558"/>
                  <a:pt x="3994950" y="2749285"/>
                </a:cubicBezTo>
                <a:cubicBezTo>
                  <a:pt x="4039414" y="2926142"/>
                  <a:pt x="3934300" y="3108280"/>
                  <a:pt x="3759295" y="3157344"/>
                </a:cubicBezTo>
                <a:cubicBezTo>
                  <a:pt x="3600236" y="3201771"/>
                  <a:pt x="3381637" y="3122613"/>
                  <a:pt x="3332772" y="2873604"/>
                </a:cubicBezTo>
                <a:cubicBezTo>
                  <a:pt x="3230380" y="2871472"/>
                  <a:pt x="3127119" y="2869394"/>
                  <a:pt x="3023860" y="2867314"/>
                </a:cubicBezTo>
                <a:cubicBezTo>
                  <a:pt x="2792740" y="2863259"/>
                  <a:pt x="2561314" y="2859921"/>
                  <a:pt x="2330087" y="2854129"/>
                </a:cubicBezTo>
                <a:cubicBezTo>
                  <a:pt x="2296537" y="2853383"/>
                  <a:pt x="2282493" y="2863488"/>
                  <a:pt x="2270288" y="2895121"/>
                </a:cubicBezTo>
                <a:cubicBezTo>
                  <a:pt x="2229949" y="2999121"/>
                  <a:pt x="2144208" y="3068399"/>
                  <a:pt x="2045409" y="3089864"/>
                </a:cubicBezTo>
                <a:lnTo>
                  <a:pt x="2022370" y="3092538"/>
                </a:lnTo>
                <a:lnTo>
                  <a:pt x="2052644" y="3598720"/>
                </a:lnTo>
                <a:cubicBezTo>
                  <a:pt x="2282879" y="3635641"/>
                  <a:pt x="2415595" y="3768310"/>
                  <a:pt x="2452998" y="3999484"/>
                </a:cubicBezTo>
                <a:lnTo>
                  <a:pt x="2456127" y="3999867"/>
                </a:lnTo>
                <a:lnTo>
                  <a:pt x="2447149" y="4046026"/>
                </a:lnTo>
                <a:cubicBezTo>
                  <a:pt x="2444405" y="4067480"/>
                  <a:pt x="2442500" y="4092208"/>
                  <a:pt x="2441525" y="4120551"/>
                </a:cubicBezTo>
                <a:cubicBezTo>
                  <a:pt x="2405486" y="4265445"/>
                  <a:pt x="2321524" y="4372438"/>
                  <a:pt x="2183344" y="4429381"/>
                </a:cubicBezTo>
                <a:cubicBezTo>
                  <a:pt x="2045371" y="4486655"/>
                  <a:pt x="1910368" y="4470629"/>
                  <a:pt x="1779614" y="4390631"/>
                </a:cubicBezTo>
                <a:lnTo>
                  <a:pt x="1685774" y="4495114"/>
                </a:lnTo>
                <a:lnTo>
                  <a:pt x="1144609" y="5106336"/>
                </a:lnTo>
                <a:cubicBezTo>
                  <a:pt x="1123509" y="5129813"/>
                  <a:pt x="1120864" y="5145307"/>
                  <a:pt x="1138763" y="5173620"/>
                </a:cubicBezTo>
                <a:cubicBezTo>
                  <a:pt x="1227218" y="5313537"/>
                  <a:pt x="1181767" y="5498939"/>
                  <a:pt x="1040136" y="5591241"/>
                </a:cubicBezTo>
                <a:cubicBezTo>
                  <a:pt x="904553" y="5679260"/>
                  <a:pt x="721164" y="5639911"/>
                  <a:pt x="626696" y="5502874"/>
                </a:cubicBezTo>
                <a:cubicBezTo>
                  <a:pt x="535265" y="5369908"/>
                  <a:pt x="565896" y="5185120"/>
                  <a:pt x="697559" y="5089443"/>
                </a:cubicBezTo>
                <a:cubicBezTo>
                  <a:pt x="719443" y="5073764"/>
                  <a:pt x="723007" y="5060451"/>
                  <a:pt x="714954" y="5036052"/>
                </a:cubicBezTo>
                <a:cubicBezTo>
                  <a:pt x="625421" y="4766875"/>
                  <a:pt x="536218" y="4497488"/>
                  <a:pt x="448210" y="4227809"/>
                </a:cubicBezTo>
                <a:cubicBezTo>
                  <a:pt x="439949" y="4203078"/>
                  <a:pt x="428819" y="4198594"/>
                  <a:pt x="404018" y="4200912"/>
                </a:cubicBezTo>
                <a:cubicBezTo>
                  <a:pt x="225870" y="4217228"/>
                  <a:pt x="67566" y="4110412"/>
                  <a:pt x="15913" y="3941241"/>
                </a:cubicBezTo>
                <a:cubicBezTo>
                  <a:pt x="-34527" y="3775448"/>
                  <a:pt x="37843" y="3598370"/>
                  <a:pt x="191885" y="3511124"/>
                </a:cubicBezTo>
                <a:cubicBezTo>
                  <a:pt x="339136" y="3427711"/>
                  <a:pt x="530339" y="3461198"/>
                  <a:pt x="646122" y="3592591"/>
                </a:cubicBezTo>
                <a:cubicBezTo>
                  <a:pt x="688190" y="3640186"/>
                  <a:pt x="716760" y="3696311"/>
                  <a:pt x="727655" y="3759464"/>
                </a:cubicBezTo>
                <a:cubicBezTo>
                  <a:pt x="731096" y="3778025"/>
                  <a:pt x="736800" y="3787780"/>
                  <a:pt x="757791" y="3791098"/>
                </a:cubicBezTo>
                <a:lnTo>
                  <a:pt x="1583717" y="3926966"/>
                </a:lnTo>
                <a:cubicBezTo>
                  <a:pt x="1588881" y="3927847"/>
                  <a:pt x="1593753" y="3927533"/>
                  <a:pt x="1599905" y="3927792"/>
                </a:cubicBezTo>
                <a:cubicBezTo>
                  <a:pt x="1648916" y="3760413"/>
                  <a:pt x="1755910" y="3652681"/>
                  <a:pt x="1927720" y="3608117"/>
                </a:cubicBezTo>
                <a:cubicBezTo>
                  <a:pt x="1927784" y="3596555"/>
                  <a:pt x="1928386" y="3585117"/>
                  <a:pt x="1927791" y="3573974"/>
                </a:cubicBezTo>
                <a:lnTo>
                  <a:pt x="1899323" y="3085151"/>
                </a:lnTo>
                <a:lnTo>
                  <a:pt x="1860461" y="3074029"/>
                </a:lnTo>
                <a:cubicBezTo>
                  <a:pt x="1701478" y="3010954"/>
                  <a:pt x="1623761" y="2829668"/>
                  <a:pt x="1685906" y="2666902"/>
                </a:cubicBezTo>
                <a:cubicBezTo>
                  <a:pt x="1732082" y="2545596"/>
                  <a:pt x="1858330" y="2463906"/>
                  <a:pt x="1991260" y="2468888"/>
                </a:cubicBezTo>
                <a:cubicBezTo>
                  <a:pt x="2123677" y="2474075"/>
                  <a:pt x="2242061" y="2563881"/>
                  <a:pt x="2277420" y="2691558"/>
                </a:cubicBezTo>
                <a:cubicBezTo>
                  <a:pt x="2286853" y="2726059"/>
                  <a:pt x="2302108" y="2732983"/>
                  <a:pt x="2334942" y="2733423"/>
                </a:cubicBezTo>
                <a:cubicBezTo>
                  <a:pt x="2658220" y="2737790"/>
                  <a:pt x="2981248" y="2743744"/>
                  <a:pt x="3304687" y="2750719"/>
                </a:cubicBezTo>
                <a:cubicBezTo>
                  <a:pt x="3333684" y="2751219"/>
                  <a:pt x="3345530" y="2742295"/>
                  <a:pt x="3357186" y="2715932"/>
                </a:cubicBezTo>
                <a:cubicBezTo>
                  <a:pt x="3375963" y="2671858"/>
                  <a:pt x="3403339" y="2631448"/>
                  <a:pt x="3430084" y="2583573"/>
                </a:cubicBezTo>
                <a:cubicBezTo>
                  <a:pt x="3364744" y="2473604"/>
                  <a:pt x="3294938" y="2356229"/>
                  <a:pt x="3223746" y="2236148"/>
                </a:cubicBezTo>
                <a:cubicBezTo>
                  <a:pt x="3084037" y="2288817"/>
                  <a:pt x="2948287" y="2280518"/>
                  <a:pt x="2822916" y="2199164"/>
                </a:cubicBezTo>
                <a:cubicBezTo>
                  <a:pt x="2697392" y="2118170"/>
                  <a:pt x="2633871" y="1997968"/>
                  <a:pt x="2625410" y="1844918"/>
                </a:cubicBezTo>
                <a:cubicBezTo>
                  <a:pt x="2578807" y="1839034"/>
                  <a:pt x="2532355" y="1832794"/>
                  <a:pt x="2486111" y="1827063"/>
                </a:cubicBezTo>
                <a:cubicBezTo>
                  <a:pt x="2215907" y="1794505"/>
                  <a:pt x="1945759" y="1762813"/>
                  <a:pt x="1675654" y="1729029"/>
                </a:cubicBezTo>
                <a:cubicBezTo>
                  <a:pt x="1644346" y="1725005"/>
                  <a:pt x="1630093" y="1731631"/>
                  <a:pt x="1616964" y="1762448"/>
                </a:cubicBezTo>
                <a:cubicBezTo>
                  <a:pt x="1552085" y="1914736"/>
                  <a:pt x="1373694" y="1982678"/>
                  <a:pt x="1217266" y="1918575"/>
                </a:cubicBezTo>
                <a:cubicBezTo>
                  <a:pt x="1067798" y="1857015"/>
                  <a:pt x="995979" y="1683747"/>
                  <a:pt x="1055072" y="1528146"/>
                </a:cubicBezTo>
                <a:cubicBezTo>
                  <a:pt x="1112539" y="1377358"/>
                  <a:pt x="1282005" y="1297570"/>
                  <a:pt x="1435547" y="1351553"/>
                </a:cubicBezTo>
                <a:cubicBezTo>
                  <a:pt x="1460883" y="1360652"/>
                  <a:pt x="1473862" y="1356022"/>
                  <a:pt x="1489365" y="1335533"/>
                </a:cubicBezTo>
                <a:cubicBezTo>
                  <a:pt x="1660000" y="1108912"/>
                  <a:pt x="1830992" y="882444"/>
                  <a:pt x="2002908" y="656792"/>
                </a:cubicBezTo>
                <a:cubicBezTo>
                  <a:pt x="2018563" y="635944"/>
                  <a:pt x="2015929" y="624239"/>
                  <a:pt x="1999931" y="605146"/>
                </a:cubicBezTo>
                <a:cubicBezTo>
                  <a:pt x="1885283" y="467819"/>
                  <a:pt x="1883235" y="276859"/>
                  <a:pt x="1993097" y="138233"/>
                </a:cubicBezTo>
                <a:cubicBezTo>
                  <a:pt x="2006568" y="121269"/>
                  <a:pt x="2021275" y="105784"/>
                  <a:pt x="2037009" y="91824"/>
                </a:cubicBezTo>
                <a:close/>
              </a:path>
            </a:pathLst>
          </a:custGeom>
          <a:solidFill>
            <a:srgbClr val="E6E3D7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e Skill">
  <a:themeElements>
    <a:clrScheme name="One Skil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90099"/>
      </a:accent1>
      <a:accent2>
        <a:srgbClr val="6C0079"/>
      </a:accent2>
      <a:accent3>
        <a:srgbClr val="9E0059"/>
      </a:accent3>
      <a:accent4>
        <a:srgbClr val="FF0054"/>
      </a:accent4>
      <a:accent5>
        <a:srgbClr val="FF5400"/>
      </a:accent5>
      <a:accent6>
        <a:srgbClr val="FFBD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2024-12-03T21:27:22Z</dcterms:created>
  <dc:creator>Lenovo</dc:creator>
</cp:coreProperties>
</file>